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76" r:id="rId2"/>
    <p:sldId id="307" r:id="rId3"/>
    <p:sldId id="309" r:id="rId4"/>
    <p:sldId id="289" r:id="rId5"/>
    <p:sldId id="310" r:id="rId6"/>
    <p:sldId id="312" r:id="rId7"/>
    <p:sldId id="313" r:id="rId8"/>
    <p:sldId id="291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01" r:id="rId22"/>
    <p:sldId id="326" r:id="rId23"/>
    <p:sldId id="327" r:id="rId24"/>
    <p:sldId id="328" r:id="rId25"/>
    <p:sldId id="329" r:id="rId26"/>
    <p:sldId id="330" r:id="rId27"/>
    <p:sldId id="331" r:id="rId28"/>
    <p:sldId id="306" r:id="rId29"/>
  </p:sldIdLst>
  <p:sldSz cx="12192000" cy="6858000"/>
  <p:notesSz cx="6858000" cy="9144000"/>
  <p:embeddedFontLst>
    <p:embeddedFont>
      <p:font typeface="#9Slide05 SVNClementine" panose="020F0502020204030203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VN-Hole Hearted" panose="020B0A06020104020203" pitchFamily="34" charset="0"/>
      <p:regular r:id="rId38"/>
    </p:embeddedFont>
    <p:embeddedFont>
      <p:font typeface="SVN-Poky's" panose="020B0606040200020203" pitchFamily="34" charset="0"/>
      <p:regular r:id="rId39"/>
    </p:embeddedFont>
    <p:embeddedFont>
      <p:font typeface="UTM Cookies" panose="02040603050506020204" pitchFamily="18" charset="0"/>
      <p:regular r:id="rId40"/>
    </p:embeddedFont>
    <p:embeddedFont>
      <p:font typeface="UTM Duepuntozero" panose="02040603050506020204" pitchFamily="18" charset="0"/>
      <p:regular r:id="rId41"/>
      <p:bold r:id="rId42"/>
    </p:embeddedFont>
    <p:embeddedFont>
      <p:font typeface="UTM Edwardian" panose="02040603050506020204" pitchFamily="18" charset="0"/>
      <p:regular r:id="rId43"/>
      <p:bold r:id="rId44"/>
    </p:embeddedFont>
    <p:embeddedFont>
      <p:font typeface="UVN Banh Mi" pitchFamily="2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CC99FF"/>
    <a:srgbClr val="397748"/>
    <a:srgbClr val="99FF66"/>
    <a:srgbClr val="99FF99"/>
    <a:srgbClr val="482803"/>
    <a:srgbClr val="AA8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A02408-B612-4C88-8707-D7071F4AA309}" v="1596" dt="2022-06-30T06:36:21.2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5226" autoAdjust="0"/>
  </p:normalViewPr>
  <p:slideViewPr>
    <p:cSldViewPr snapToGrid="0">
      <p:cViewPr varScale="1">
        <p:scale>
          <a:sx n="68" d="100"/>
          <a:sy n="68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280C32E-78C6-469B-9418-8A9252820225}"/>
    <pc:docChg chg="undo custSel addSld delSld modSld sldOrd modMainMaster">
      <pc:chgData name="NGUYEN PHAM ANH THU" userId="baf72463-252b-4d5f-a6ca-5a6327a9888d" providerId="ADAL" clId="{C280C32E-78C6-469B-9418-8A9252820225}" dt="2022-04-10T11:13:44.382" v="3224"/>
      <pc:docMkLst>
        <pc:docMk/>
      </pc:docMkLst>
      <pc:sldChg chg="addSp delSp modSp del mod modTransition">
        <pc:chgData name="NGUYEN PHAM ANH THU" userId="baf72463-252b-4d5f-a6ca-5a6327a9888d" providerId="ADAL" clId="{C280C32E-78C6-469B-9418-8A9252820225}" dt="2022-04-09T09:09:22.322" v="1290" actId="47"/>
        <pc:sldMkLst>
          <pc:docMk/>
          <pc:sldMk cId="0" sldId="270"/>
        </pc:sldMkLst>
        <pc:picChg chg="add del mod">
          <ac:chgData name="NGUYEN PHAM ANH THU" userId="baf72463-252b-4d5f-a6ca-5a6327a9888d" providerId="ADAL" clId="{C280C32E-78C6-469B-9418-8A9252820225}" dt="2022-04-09T02:47:47.660" v="5" actId="478"/>
          <ac:picMkLst>
            <pc:docMk/>
            <pc:sldMk cId="0" sldId="270"/>
            <ac:picMk id="16" creationId="{4D7DD2C4-9D2B-453D-85B2-F1C30F97ED95}"/>
          </ac:picMkLst>
        </pc:picChg>
      </pc:sldChg>
      <pc:sldChg chg="del ord modTransition">
        <pc:chgData name="NGUYEN PHAM ANH THU" userId="baf72463-252b-4d5f-a6ca-5a6327a9888d" providerId="ADAL" clId="{C280C32E-78C6-469B-9418-8A9252820225}" dt="2022-04-09T09:09:21.641" v="1289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C280C32E-78C6-469B-9418-8A9252820225}" dt="2022-04-09T09:09:22.529" v="1291" actId="47"/>
        <pc:sldMkLst>
          <pc:docMk/>
          <pc:sldMk cId="0" sldId="272"/>
        </pc:sldMkLst>
      </pc:sldChg>
      <pc:sldChg chg="del modTransition">
        <pc:chgData name="NGUYEN PHAM ANH THU" userId="baf72463-252b-4d5f-a6ca-5a6327a9888d" providerId="ADAL" clId="{C280C32E-78C6-469B-9418-8A9252820225}" dt="2022-04-09T09:09:23.068" v="1294" actId="47"/>
        <pc:sldMkLst>
          <pc:docMk/>
          <pc:sldMk cId="0" sldId="273"/>
        </pc:sldMkLst>
      </pc:sldChg>
      <pc:sldChg chg="modSp del modTransition">
        <pc:chgData name="NGUYEN PHAM ANH THU" userId="baf72463-252b-4d5f-a6ca-5a6327a9888d" providerId="ADAL" clId="{C280C32E-78C6-469B-9418-8A9252820225}" dt="2022-04-09T09:09:24.032" v="1298" actId="47"/>
        <pc:sldMkLst>
          <pc:docMk/>
          <pc:sldMk cId="0" sldId="274"/>
        </pc:sldMkLst>
        <pc:spChg chg="mod">
          <ac:chgData name="NGUYEN PHAM ANH THU" userId="baf72463-252b-4d5f-a6ca-5a6327a9888d" providerId="ADAL" clId="{C280C32E-78C6-469B-9418-8A9252820225}" dt="2022-04-09T03:53:28.112" v="268" actId="1076"/>
          <ac:spMkLst>
            <pc:docMk/>
            <pc:sldMk cId="0" sldId="274"/>
            <ac:spMk id="29" creationId="{00000000-0000-0000-0000-000000000000}"/>
          </ac:spMkLst>
        </pc:spChg>
      </pc:sldChg>
      <pc:sldChg chg="del modTransition">
        <pc:chgData name="NGUYEN PHAM ANH THU" userId="baf72463-252b-4d5f-a6ca-5a6327a9888d" providerId="ADAL" clId="{C280C32E-78C6-469B-9418-8A9252820225}" dt="2022-04-09T09:09:24.808" v="1302" actId="47"/>
        <pc:sldMkLst>
          <pc:docMk/>
          <pc:sldMk cId="0" sldId="275"/>
        </pc:sldMkLst>
      </pc:sldChg>
      <pc:sldChg chg="addSp delSp modSp mod ord modTransition setBg modAnim">
        <pc:chgData name="NGUYEN PHAM ANH THU" userId="baf72463-252b-4d5f-a6ca-5a6327a9888d" providerId="ADAL" clId="{C280C32E-78C6-469B-9418-8A9252820225}" dt="2022-04-09T11:22:07.354" v="3211"/>
        <pc:sldMkLst>
          <pc:docMk/>
          <pc:sldMk cId="0" sldId="276"/>
        </pc:sldMkLst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7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8" creationId="{00000000-0000-0000-0000-000000000000}"/>
          </ac:spMkLst>
        </pc:spChg>
        <pc:spChg chg="add mod topLvl">
          <ac:chgData name="NGUYEN PHAM ANH THU" userId="baf72463-252b-4d5f-a6ca-5a6327a9888d" providerId="ADAL" clId="{C280C32E-78C6-469B-9418-8A9252820225}" dt="2022-04-09T03:26:15.322" v="225" actId="165"/>
          <ac:spMkLst>
            <pc:docMk/>
            <pc:sldMk cId="0" sldId="276"/>
            <ac:spMk id="32" creationId="{79F29F95-5C2A-4758-96F1-CEF73F7A4336}"/>
          </ac:spMkLst>
        </pc:spChg>
        <pc:spChg chg="add mod topLvl">
          <ac:chgData name="NGUYEN PHAM ANH THU" userId="baf72463-252b-4d5f-a6ca-5a6327a9888d" providerId="ADAL" clId="{C280C32E-78C6-469B-9418-8A9252820225}" dt="2022-04-09T03:26:15.322" v="225" actId="165"/>
          <ac:spMkLst>
            <pc:docMk/>
            <pc:sldMk cId="0" sldId="276"/>
            <ac:spMk id="33" creationId="{9FE49DB5-CA19-451A-935E-0DF1B37FDD92}"/>
          </ac:spMkLst>
        </pc:spChg>
        <pc:spChg chg="add mod topLvl">
          <ac:chgData name="NGUYEN PHAM ANH THU" userId="baf72463-252b-4d5f-a6ca-5a6327a9888d" providerId="ADAL" clId="{C280C32E-78C6-469B-9418-8A9252820225}" dt="2022-04-09T03:26:15.322" v="225" actId="165"/>
          <ac:spMkLst>
            <pc:docMk/>
            <pc:sldMk cId="0" sldId="276"/>
            <ac:spMk id="34" creationId="{99CB7B28-1FDC-4D9E-81A4-EBC73F2E97A6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59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62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63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65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66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68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69" creationId="{00000000-0000-0000-0000-000000000000}"/>
          </ac:spMkLst>
        </pc:spChg>
        <pc:spChg chg="del">
          <ac:chgData name="NGUYEN PHAM ANH THU" userId="baf72463-252b-4d5f-a6ca-5a6327a9888d" providerId="ADAL" clId="{C280C32E-78C6-469B-9418-8A9252820225}" dt="2022-04-09T02:48:01.883" v="6" actId="478"/>
          <ac:spMkLst>
            <pc:docMk/>
            <pc:sldMk cId="0" sldId="276"/>
            <ac:spMk id="71" creationId="{00000000-0000-0000-0000-000000000000}"/>
          </ac:spMkLst>
        </pc:spChg>
        <pc:grpChg chg="del">
          <ac:chgData name="NGUYEN PHAM ANH THU" userId="baf72463-252b-4d5f-a6ca-5a6327a9888d" providerId="ADAL" clId="{C280C32E-78C6-469B-9418-8A9252820225}" dt="2022-04-09T02:48:01.883" v="6" actId="478"/>
          <ac:grpSpMkLst>
            <pc:docMk/>
            <pc:sldMk cId="0" sldId="276"/>
            <ac:grpSpMk id="2" creationId="{00000000-0000-0000-0000-000000000000}"/>
          </ac:grpSpMkLst>
        </pc:grpChg>
        <pc:grpChg chg="del">
          <ac:chgData name="NGUYEN PHAM ANH THU" userId="baf72463-252b-4d5f-a6ca-5a6327a9888d" providerId="ADAL" clId="{C280C32E-78C6-469B-9418-8A9252820225}" dt="2022-04-09T02:48:01.883" v="6" actId="478"/>
          <ac:grpSpMkLst>
            <pc:docMk/>
            <pc:sldMk cId="0" sldId="276"/>
            <ac:grpSpMk id="9" creationId="{00000000-0000-0000-0000-000000000000}"/>
          </ac:grpSpMkLst>
        </pc:grpChg>
        <pc:grpChg chg="del">
          <ac:chgData name="NGUYEN PHAM ANH THU" userId="baf72463-252b-4d5f-a6ca-5a6327a9888d" providerId="ADAL" clId="{C280C32E-78C6-469B-9418-8A9252820225}" dt="2022-04-09T02:48:01.883" v="6" actId="478"/>
          <ac:grpSpMkLst>
            <pc:docMk/>
            <pc:sldMk cId="0" sldId="276"/>
            <ac:grpSpMk id="21" creationId="{00000000-0000-0000-0000-000000000000}"/>
          </ac:grpSpMkLst>
        </pc:grpChg>
        <pc:grpChg chg="add del mod">
          <ac:chgData name="NGUYEN PHAM ANH THU" userId="baf72463-252b-4d5f-a6ca-5a6327a9888d" providerId="ADAL" clId="{C280C32E-78C6-469B-9418-8A9252820225}" dt="2022-04-09T03:26:15.322" v="225" actId="165"/>
          <ac:grpSpMkLst>
            <pc:docMk/>
            <pc:sldMk cId="0" sldId="276"/>
            <ac:grpSpMk id="35" creationId="{7A0089AE-0307-435E-83FF-D96AFC64E370}"/>
          </ac:grpSpMkLst>
        </pc:grpChg>
        <pc:grpChg chg="del">
          <ac:chgData name="NGUYEN PHAM ANH THU" userId="baf72463-252b-4d5f-a6ca-5a6327a9888d" providerId="ADAL" clId="{C280C32E-78C6-469B-9418-8A9252820225}" dt="2022-04-09T02:48:01.883" v="6" actId="478"/>
          <ac:grpSpMkLst>
            <pc:docMk/>
            <pc:sldMk cId="0" sldId="276"/>
            <ac:grpSpMk id="47" creationId="{00000000-0000-0000-0000-000000000000}"/>
          </ac:grpSpMkLst>
        </pc:grpChg>
        <pc:grpChg chg="del">
          <ac:chgData name="NGUYEN PHAM ANH THU" userId="baf72463-252b-4d5f-a6ca-5a6327a9888d" providerId="ADAL" clId="{C280C32E-78C6-469B-9418-8A9252820225}" dt="2022-04-09T02:48:01.883" v="6" actId="478"/>
          <ac:grpSpMkLst>
            <pc:docMk/>
            <pc:sldMk cId="0" sldId="276"/>
            <ac:grpSpMk id="50" creationId="{00000000-0000-0000-0000-000000000000}"/>
          </ac:grpSpMkLst>
        </pc:grpChg>
        <pc:grpChg chg="del">
          <ac:chgData name="NGUYEN PHAM ANH THU" userId="baf72463-252b-4d5f-a6ca-5a6327a9888d" providerId="ADAL" clId="{C280C32E-78C6-469B-9418-8A9252820225}" dt="2022-04-09T02:48:01.883" v="6" actId="478"/>
          <ac:grpSpMkLst>
            <pc:docMk/>
            <pc:sldMk cId="0" sldId="276"/>
            <ac:grpSpMk id="53" creationId="{00000000-0000-0000-0000-000000000000}"/>
          </ac:grpSpMkLst>
        </pc:grpChg>
        <pc:picChg chg="add del mod">
          <ac:chgData name="NGUYEN PHAM ANH THU" userId="baf72463-252b-4d5f-a6ca-5a6327a9888d" providerId="ADAL" clId="{C280C32E-78C6-469B-9418-8A9252820225}" dt="2022-04-09T02:50:05.727" v="12" actId="478"/>
          <ac:picMkLst>
            <pc:docMk/>
            <pc:sldMk cId="0" sldId="276"/>
            <ac:picMk id="15" creationId="{9DEA4D19-775B-4F47-BFDE-1B10C2D6C688}"/>
          </ac:picMkLst>
        </pc:picChg>
        <pc:picChg chg="add del mod">
          <ac:chgData name="NGUYEN PHAM ANH THU" userId="baf72463-252b-4d5f-a6ca-5a6327a9888d" providerId="ADAL" clId="{C280C32E-78C6-469B-9418-8A9252820225}" dt="2022-04-09T03:37:11.196" v="243" actId="478"/>
          <ac:picMkLst>
            <pc:docMk/>
            <pc:sldMk cId="0" sldId="276"/>
            <ac:picMk id="17" creationId="{FCB7B5D4-9F36-4DE0-9550-2B03BCD91D69}"/>
          </ac:picMkLst>
        </pc:picChg>
        <pc:picChg chg="add del mod">
          <ac:chgData name="NGUYEN PHAM ANH THU" userId="baf72463-252b-4d5f-a6ca-5a6327a9888d" providerId="ADAL" clId="{C280C32E-78C6-469B-9418-8A9252820225}" dt="2022-04-09T02:50:45.907" v="24" actId="478"/>
          <ac:picMkLst>
            <pc:docMk/>
            <pc:sldMk cId="0" sldId="276"/>
            <ac:picMk id="22" creationId="{41ECB409-254C-4D3D-ADA2-A59A962AAD9E}"/>
          </ac:picMkLst>
        </pc:picChg>
        <pc:picChg chg="add del mod">
          <ac:chgData name="NGUYEN PHAM ANH THU" userId="baf72463-252b-4d5f-a6ca-5a6327a9888d" providerId="ADAL" clId="{C280C32E-78C6-469B-9418-8A9252820225}" dt="2022-04-09T02:51:16.875" v="28" actId="478"/>
          <ac:picMkLst>
            <pc:docMk/>
            <pc:sldMk cId="0" sldId="276"/>
            <ac:picMk id="24" creationId="{86A8B1C3-A40D-4BA3-8D90-50A44CBD21CA}"/>
          </ac:picMkLst>
        </pc:picChg>
        <pc:picChg chg="add del">
          <ac:chgData name="NGUYEN PHAM ANH THU" userId="baf72463-252b-4d5f-a6ca-5a6327a9888d" providerId="ADAL" clId="{C280C32E-78C6-469B-9418-8A9252820225}" dt="2022-04-09T02:51:36.419" v="30" actId="478"/>
          <ac:picMkLst>
            <pc:docMk/>
            <pc:sldMk cId="0" sldId="276"/>
            <ac:picMk id="26" creationId="{BC0DE023-6A07-4F52-BA6B-69ED18288A44}"/>
          </ac:picMkLst>
        </pc:picChg>
        <pc:picChg chg="add del mod">
          <ac:chgData name="NGUYEN PHAM ANH THU" userId="baf72463-252b-4d5f-a6ca-5a6327a9888d" providerId="ADAL" clId="{C280C32E-78C6-469B-9418-8A9252820225}" dt="2022-04-09T02:53:39.568" v="42" actId="478"/>
          <ac:picMkLst>
            <pc:docMk/>
            <pc:sldMk cId="0" sldId="276"/>
            <ac:picMk id="28" creationId="{61E6F3FF-0FC3-4151-BF4C-8DF19F079662}"/>
          </ac:picMkLst>
        </pc:picChg>
        <pc:picChg chg="add mod topLvl">
          <ac:chgData name="NGUYEN PHAM ANH THU" userId="baf72463-252b-4d5f-a6ca-5a6327a9888d" providerId="ADAL" clId="{C280C32E-78C6-469B-9418-8A9252820225}" dt="2022-04-09T03:26:15.322" v="225" actId="165"/>
          <ac:picMkLst>
            <pc:docMk/>
            <pc:sldMk cId="0" sldId="276"/>
            <ac:picMk id="30" creationId="{9C33A164-FEA9-4356-98AF-DE7AE7F8C3A8}"/>
          </ac:picMkLst>
        </pc:picChg>
        <pc:picChg chg="del">
          <ac:chgData name="NGUYEN PHAM ANH THU" userId="baf72463-252b-4d5f-a6ca-5a6327a9888d" providerId="ADAL" clId="{C280C32E-78C6-469B-9418-8A9252820225}" dt="2022-04-09T02:48:01.883" v="6" actId="478"/>
          <ac:picMkLst>
            <pc:docMk/>
            <pc:sldMk cId="0" sldId="276"/>
            <ac:picMk id="31" creationId="{00000000-0000-0000-0000-000000000000}"/>
          </ac:picMkLst>
        </pc:picChg>
        <pc:picChg chg="del">
          <ac:chgData name="NGUYEN PHAM ANH THU" userId="baf72463-252b-4d5f-a6ca-5a6327a9888d" providerId="ADAL" clId="{C280C32E-78C6-469B-9418-8A9252820225}" dt="2022-04-09T02:48:01.883" v="6" actId="478"/>
          <ac:picMkLst>
            <pc:docMk/>
            <pc:sldMk cId="0" sldId="276"/>
            <ac:picMk id="56" creationId="{00000000-0000-0000-0000-000000000000}"/>
          </ac:picMkLst>
        </pc:picChg>
        <pc:picChg chg="del">
          <ac:chgData name="NGUYEN PHAM ANH THU" userId="baf72463-252b-4d5f-a6ca-5a6327a9888d" providerId="ADAL" clId="{C280C32E-78C6-469B-9418-8A9252820225}" dt="2022-04-09T02:48:01.883" v="6" actId="478"/>
          <ac:picMkLst>
            <pc:docMk/>
            <pc:sldMk cId="0" sldId="276"/>
            <ac:picMk id="57" creationId="{00000000-0000-0000-0000-000000000000}"/>
          </ac:picMkLst>
        </pc:picChg>
        <pc:picChg chg="del">
          <ac:chgData name="NGUYEN PHAM ANH THU" userId="baf72463-252b-4d5f-a6ca-5a6327a9888d" providerId="ADAL" clId="{C280C32E-78C6-469B-9418-8A9252820225}" dt="2022-04-09T02:48:01.883" v="6" actId="478"/>
          <ac:picMkLst>
            <pc:docMk/>
            <pc:sldMk cId="0" sldId="276"/>
            <ac:picMk id="58" creationId="{00000000-0000-0000-0000-000000000000}"/>
          </ac:picMkLst>
        </pc:picChg>
        <pc:cxnChg chg="del">
          <ac:chgData name="NGUYEN PHAM ANH THU" userId="baf72463-252b-4d5f-a6ca-5a6327a9888d" providerId="ADAL" clId="{C280C32E-78C6-469B-9418-8A9252820225}" dt="2022-04-09T02:48:01.883" v="6" actId="478"/>
          <ac:cxnSpMkLst>
            <pc:docMk/>
            <pc:sldMk cId="0" sldId="276"/>
            <ac:cxnSpMk id="61" creationId="{00000000-0000-0000-0000-000000000000}"/>
          </ac:cxnSpMkLst>
        </pc:cxnChg>
        <pc:cxnChg chg="del">
          <ac:chgData name="NGUYEN PHAM ANH THU" userId="baf72463-252b-4d5f-a6ca-5a6327a9888d" providerId="ADAL" clId="{C280C32E-78C6-469B-9418-8A9252820225}" dt="2022-04-09T02:48:01.883" v="6" actId="478"/>
          <ac:cxnSpMkLst>
            <pc:docMk/>
            <pc:sldMk cId="0" sldId="276"/>
            <ac:cxnSpMk id="64" creationId="{00000000-0000-0000-0000-000000000000}"/>
          </ac:cxnSpMkLst>
        </pc:cxnChg>
        <pc:cxnChg chg="del">
          <ac:chgData name="NGUYEN PHAM ANH THU" userId="baf72463-252b-4d5f-a6ca-5a6327a9888d" providerId="ADAL" clId="{C280C32E-78C6-469B-9418-8A9252820225}" dt="2022-04-09T02:48:01.883" v="6" actId="478"/>
          <ac:cxnSpMkLst>
            <pc:docMk/>
            <pc:sldMk cId="0" sldId="276"/>
            <ac:cxnSpMk id="67" creationId="{00000000-0000-0000-0000-000000000000}"/>
          </ac:cxnSpMkLst>
        </pc:cxnChg>
        <pc:cxnChg chg="del">
          <ac:chgData name="NGUYEN PHAM ANH THU" userId="baf72463-252b-4d5f-a6ca-5a6327a9888d" providerId="ADAL" clId="{C280C32E-78C6-469B-9418-8A9252820225}" dt="2022-04-09T02:48:01.883" v="6" actId="478"/>
          <ac:cxnSpMkLst>
            <pc:docMk/>
            <pc:sldMk cId="0" sldId="276"/>
            <ac:cxnSpMk id="70" creationId="{00000000-0000-0000-0000-000000000000}"/>
          </ac:cxnSpMkLst>
        </pc:cxnChg>
      </pc:sldChg>
      <pc:sldChg chg="del modTransition">
        <pc:chgData name="NGUYEN PHAM ANH THU" userId="baf72463-252b-4d5f-a6ca-5a6327a9888d" providerId="ADAL" clId="{C280C32E-78C6-469B-9418-8A9252820225}" dt="2022-04-09T09:09:22.710" v="1292" actId="47"/>
        <pc:sldMkLst>
          <pc:docMk/>
          <pc:sldMk cId="0" sldId="277"/>
        </pc:sldMkLst>
      </pc:sldChg>
      <pc:sldChg chg="del modTransition">
        <pc:chgData name="NGUYEN PHAM ANH THU" userId="baf72463-252b-4d5f-a6ca-5a6327a9888d" providerId="ADAL" clId="{C280C32E-78C6-469B-9418-8A9252820225}" dt="2022-04-09T09:09:22.895" v="1293" actId="47"/>
        <pc:sldMkLst>
          <pc:docMk/>
          <pc:sldMk cId="0" sldId="278"/>
        </pc:sldMkLst>
      </pc:sldChg>
      <pc:sldChg chg="del modTransition">
        <pc:chgData name="NGUYEN PHAM ANH THU" userId="baf72463-252b-4d5f-a6ca-5a6327a9888d" providerId="ADAL" clId="{C280C32E-78C6-469B-9418-8A9252820225}" dt="2022-04-09T09:09:23.442" v="1295" actId="47"/>
        <pc:sldMkLst>
          <pc:docMk/>
          <pc:sldMk cId="0" sldId="279"/>
        </pc:sldMkLst>
      </pc:sldChg>
      <pc:sldChg chg="del modTransition">
        <pc:chgData name="NGUYEN PHAM ANH THU" userId="baf72463-252b-4d5f-a6ca-5a6327a9888d" providerId="ADAL" clId="{C280C32E-78C6-469B-9418-8A9252820225}" dt="2022-04-09T09:09:23.650" v="1296" actId="47"/>
        <pc:sldMkLst>
          <pc:docMk/>
          <pc:sldMk cId="0" sldId="280"/>
        </pc:sldMkLst>
      </pc:sldChg>
      <pc:sldChg chg="del modTransition">
        <pc:chgData name="NGUYEN PHAM ANH THU" userId="baf72463-252b-4d5f-a6ca-5a6327a9888d" providerId="ADAL" clId="{C280C32E-78C6-469B-9418-8A9252820225}" dt="2022-04-09T09:09:23.864" v="1297" actId="47"/>
        <pc:sldMkLst>
          <pc:docMk/>
          <pc:sldMk cId="0" sldId="281"/>
        </pc:sldMkLst>
      </pc:sldChg>
      <pc:sldChg chg="del modTransition">
        <pc:chgData name="NGUYEN PHAM ANH THU" userId="baf72463-252b-4d5f-a6ca-5a6327a9888d" providerId="ADAL" clId="{C280C32E-78C6-469B-9418-8A9252820225}" dt="2022-04-09T09:09:24.208" v="1299" actId="47"/>
        <pc:sldMkLst>
          <pc:docMk/>
          <pc:sldMk cId="0" sldId="282"/>
        </pc:sldMkLst>
      </pc:sldChg>
      <pc:sldChg chg="del modTransition">
        <pc:chgData name="NGUYEN PHAM ANH THU" userId="baf72463-252b-4d5f-a6ca-5a6327a9888d" providerId="ADAL" clId="{C280C32E-78C6-469B-9418-8A9252820225}" dt="2022-04-09T09:09:24.438" v="1300" actId="47"/>
        <pc:sldMkLst>
          <pc:docMk/>
          <pc:sldMk cId="0" sldId="283"/>
        </pc:sldMkLst>
      </pc:sldChg>
      <pc:sldChg chg="del modTransition">
        <pc:chgData name="NGUYEN PHAM ANH THU" userId="baf72463-252b-4d5f-a6ca-5a6327a9888d" providerId="ADAL" clId="{C280C32E-78C6-469B-9418-8A9252820225}" dt="2022-04-09T09:09:24.582" v="1301" actId="47"/>
        <pc:sldMkLst>
          <pc:docMk/>
          <pc:sldMk cId="0" sldId="284"/>
        </pc:sldMkLst>
      </pc:sldChg>
      <pc:sldChg chg="del modTransition">
        <pc:chgData name="NGUYEN PHAM ANH THU" userId="baf72463-252b-4d5f-a6ca-5a6327a9888d" providerId="ADAL" clId="{C280C32E-78C6-469B-9418-8A9252820225}" dt="2022-04-09T09:09:24.998" v="1303" actId="47"/>
        <pc:sldMkLst>
          <pc:docMk/>
          <pc:sldMk cId="0" sldId="285"/>
        </pc:sldMkLst>
      </pc:sldChg>
      <pc:sldChg chg="del modTransition">
        <pc:chgData name="NGUYEN PHAM ANH THU" userId="baf72463-252b-4d5f-a6ca-5a6327a9888d" providerId="ADAL" clId="{C280C32E-78C6-469B-9418-8A9252820225}" dt="2022-04-09T09:09:25.218" v="1304" actId="47"/>
        <pc:sldMkLst>
          <pc:docMk/>
          <pc:sldMk cId="0" sldId="286"/>
        </pc:sldMkLst>
      </pc:sldChg>
      <pc:sldChg chg="add del modTransition">
        <pc:chgData name="NGUYEN PHAM ANH THU" userId="baf72463-252b-4d5f-a6ca-5a6327a9888d" providerId="ADAL" clId="{C280C32E-78C6-469B-9418-8A9252820225}" dt="2022-04-09T09:09:32.075" v="1311" actId="47"/>
        <pc:sldMkLst>
          <pc:docMk/>
          <pc:sldMk cId="0" sldId="287"/>
        </pc:sldMkLst>
      </pc:sldChg>
      <pc:sldChg chg="addSp delSp modSp add mod ord modTransition setBg modAnim">
        <pc:chgData name="NGUYEN PHAM ANH THU" userId="baf72463-252b-4d5f-a6ca-5a6327a9888d" providerId="ADAL" clId="{C280C32E-78C6-469B-9418-8A9252820225}" dt="2022-04-09T11:22:07.354" v="3211"/>
        <pc:sldMkLst>
          <pc:docMk/>
          <pc:sldMk cId="1769184110" sldId="288"/>
        </pc:sldMkLst>
        <pc:spChg chg="add mod">
          <ac:chgData name="NGUYEN PHAM ANH THU" userId="baf72463-252b-4d5f-a6ca-5a6327a9888d" providerId="ADAL" clId="{C280C32E-78C6-469B-9418-8A9252820225}" dt="2022-04-09T04:24:44.041" v="519" actId="1076"/>
          <ac:spMkLst>
            <pc:docMk/>
            <pc:sldMk cId="1769184110" sldId="288"/>
            <ac:spMk id="2" creationId="{45BA2997-8F16-4606-BB6E-D157CACF3212}"/>
          </ac:spMkLst>
        </pc:spChg>
        <pc:spChg chg="add mod">
          <ac:chgData name="NGUYEN PHAM ANH THU" userId="baf72463-252b-4d5f-a6ca-5a6327a9888d" providerId="ADAL" clId="{C280C32E-78C6-469B-9418-8A9252820225}" dt="2022-04-09T04:20:42.315" v="479" actId="207"/>
          <ac:spMkLst>
            <pc:docMk/>
            <pc:sldMk cId="1769184110" sldId="288"/>
            <ac:spMk id="3" creationId="{4A32B7FE-5988-4DAA-9210-62516848B630}"/>
          </ac:spMkLst>
        </pc:spChg>
        <pc:spChg chg="add del mod">
          <ac:chgData name="NGUYEN PHAM ANH THU" userId="baf72463-252b-4d5f-a6ca-5a6327a9888d" providerId="ADAL" clId="{C280C32E-78C6-469B-9418-8A9252820225}" dt="2022-04-09T04:20:59.606" v="480" actId="478"/>
          <ac:spMkLst>
            <pc:docMk/>
            <pc:sldMk cId="1769184110" sldId="288"/>
            <ac:spMk id="6" creationId="{CA0B6DAF-AE4A-4331-86C0-18FF31BEBA4F}"/>
          </ac:spMkLst>
        </pc:spChg>
        <pc:spChg chg="mod">
          <ac:chgData name="NGUYEN PHAM ANH THU" userId="baf72463-252b-4d5f-a6ca-5a6327a9888d" providerId="ADAL" clId="{C280C32E-78C6-469B-9418-8A9252820225}" dt="2022-04-09T04:24:10.969" v="508" actId="207"/>
          <ac:spMkLst>
            <pc:docMk/>
            <pc:sldMk cId="1769184110" sldId="288"/>
            <ac:spMk id="8" creationId="{76A1B7EF-A0CD-4883-B527-F732161CBCEF}"/>
          </ac:spMkLst>
        </pc:spChg>
        <pc:spChg chg="mod">
          <ac:chgData name="NGUYEN PHAM ANH THU" userId="baf72463-252b-4d5f-a6ca-5a6327a9888d" providerId="ADAL" clId="{C280C32E-78C6-469B-9418-8A9252820225}" dt="2022-04-09T04:24:13.318" v="509" actId="208"/>
          <ac:spMkLst>
            <pc:docMk/>
            <pc:sldMk cId="1769184110" sldId="288"/>
            <ac:spMk id="9" creationId="{109ED453-0FBF-4C65-A225-89AD70AFF050}"/>
          </ac:spMkLst>
        </pc:spChg>
        <pc:spChg chg="mod">
          <ac:chgData name="NGUYEN PHAM ANH THU" userId="baf72463-252b-4d5f-a6ca-5a6327a9888d" providerId="ADAL" clId="{C280C32E-78C6-469B-9418-8A9252820225}" dt="2022-04-09T04:24:26.893" v="515" actId="208"/>
          <ac:spMkLst>
            <pc:docMk/>
            <pc:sldMk cId="1769184110" sldId="288"/>
            <ac:spMk id="10" creationId="{B14A0548-39AB-4A23-8E65-1CE2B36E5253}"/>
          </ac:spMkLst>
        </pc:spChg>
        <pc:spChg chg="mod">
          <ac:chgData name="NGUYEN PHAM ANH THU" userId="baf72463-252b-4d5f-a6ca-5a6327a9888d" providerId="ADAL" clId="{C280C32E-78C6-469B-9418-8A9252820225}" dt="2022-04-09T04:24:22.643" v="513" actId="208"/>
          <ac:spMkLst>
            <pc:docMk/>
            <pc:sldMk cId="1769184110" sldId="288"/>
            <ac:spMk id="11" creationId="{0CCCB59B-247A-436B-BF09-183D4C87A4FE}"/>
          </ac:spMkLst>
        </pc:spChg>
        <pc:spChg chg="mod">
          <ac:chgData name="NGUYEN PHAM ANH THU" userId="baf72463-252b-4d5f-a6ca-5a6327a9888d" providerId="ADAL" clId="{C280C32E-78C6-469B-9418-8A9252820225}" dt="2022-04-09T04:24:30.180" v="517" actId="208"/>
          <ac:spMkLst>
            <pc:docMk/>
            <pc:sldMk cId="1769184110" sldId="288"/>
            <ac:spMk id="12" creationId="{75DCD5DD-609E-45A3-920B-63CEE9E2A390}"/>
          </ac:spMkLst>
        </pc:spChg>
        <pc:spChg chg="mod">
          <ac:chgData name="NGUYEN PHAM ANH THU" userId="baf72463-252b-4d5f-a6ca-5a6327a9888d" providerId="ADAL" clId="{C280C32E-78C6-469B-9418-8A9252820225}" dt="2022-04-09T04:24:17.380" v="511" actId="208"/>
          <ac:spMkLst>
            <pc:docMk/>
            <pc:sldMk cId="1769184110" sldId="288"/>
            <ac:spMk id="13" creationId="{33BB3C72-3BDA-4786-91C9-3D9C0BAF1618}"/>
          </ac:spMkLst>
        </pc:spChg>
        <pc:spChg chg="add mod">
          <ac:chgData name="NGUYEN PHAM ANH THU" userId="baf72463-252b-4d5f-a6ca-5a6327a9888d" providerId="ADAL" clId="{C280C32E-78C6-469B-9418-8A9252820225}" dt="2022-04-09T05:39:32.188" v="1086" actId="164"/>
          <ac:spMkLst>
            <pc:docMk/>
            <pc:sldMk cId="1769184110" sldId="288"/>
            <ac:spMk id="14" creationId="{FC61D82B-CACC-4B35-B6F4-A4130C65BAE3}"/>
          </ac:spMkLst>
        </pc:spChg>
        <pc:spChg chg="add mod">
          <ac:chgData name="NGUYEN PHAM ANH THU" userId="baf72463-252b-4d5f-a6ca-5a6327a9888d" providerId="ADAL" clId="{C280C32E-78C6-469B-9418-8A9252820225}" dt="2022-04-09T04:38:48.130" v="626" actId="1076"/>
          <ac:spMkLst>
            <pc:docMk/>
            <pc:sldMk cId="1769184110" sldId="288"/>
            <ac:spMk id="15" creationId="{767A9518-6EBA-41D5-AE44-929711047C2D}"/>
          </ac:spMkLst>
        </pc:spChg>
        <pc:spChg chg="del">
          <ac:chgData name="NGUYEN PHAM ANH THU" userId="baf72463-252b-4d5f-a6ca-5a6327a9888d" providerId="ADAL" clId="{C280C32E-78C6-469B-9418-8A9252820225}" dt="2022-04-09T03:32:42.927" v="227" actId="478"/>
          <ac:spMkLst>
            <pc:docMk/>
            <pc:sldMk cId="1769184110" sldId="288"/>
            <ac:spMk id="32" creationId="{79F29F95-5C2A-4758-96F1-CEF73F7A4336}"/>
          </ac:spMkLst>
        </pc:spChg>
        <pc:spChg chg="del">
          <ac:chgData name="NGUYEN PHAM ANH THU" userId="baf72463-252b-4d5f-a6ca-5a6327a9888d" providerId="ADAL" clId="{C280C32E-78C6-469B-9418-8A9252820225}" dt="2022-04-09T03:32:42.927" v="227" actId="478"/>
          <ac:spMkLst>
            <pc:docMk/>
            <pc:sldMk cId="1769184110" sldId="288"/>
            <ac:spMk id="33" creationId="{9FE49DB5-CA19-451A-935E-0DF1B37FDD92}"/>
          </ac:spMkLst>
        </pc:spChg>
        <pc:spChg chg="del">
          <ac:chgData name="NGUYEN PHAM ANH THU" userId="baf72463-252b-4d5f-a6ca-5a6327a9888d" providerId="ADAL" clId="{C280C32E-78C6-469B-9418-8A9252820225}" dt="2022-04-09T03:32:42.927" v="227" actId="478"/>
          <ac:spMkLst>
            <pc:docMk/>
            <pc:sldMk cId="1769184110" sldId="288"/>
            <ac:spMk id="34" creationId="{99CB7B28-1FDC-4D9E-81A4-EBC73F2E97A6}"/>
          </ac:spMkLst>
        </pc:spChg>
        <pc:grpChg chg="add mod">
          <ac:chgData name="NGUYEN PHAM ANH THU" userId="baf72463-252b-4d5f-a6ca-5a6327a9888d" providerId="ADAL" clId="{C280C32E-78C6-469B-9418-8A9252820225}" dt="2022-04-09T05:39:32.188" v="1086" actId="164"/>
          <ac:grpSpMkLst>
            <pc:docMk/>
            <pc:sldMk cId="1769184110" sldId="288"/>
            <ac:grpSpMk id="7" creationId="{0A60C827-295A-4EAF-834A-1B657FF5C63F}"/>
          </ac:grpSpMkLst>
        </pc:grpChg>
        <pc:grpChg chg="add mod">
          <ac:chgData name="NGUYEN PHAM ANH THU" userId="baf72463-252b-4d5f-a6ca-5a6327a9888d" providerId="ADAL" clId="{C280C32E-78C6-469B-9418-8A9252820225}" dt="2022-04-09T05:39:32.188" v="1086" actId="164"/>
          <ac:grpSpMkLst>
            <pc:docMk/>
            <pc:sldMk cId="1769184110" sldId="288"/>
            <ac:grpSpMk id="16" creationId="{BCAE18C6-F68F-41A8-8CEF-02A3E0EE651B}"/>
          </ac:grpSpMkLst>
        </pc:grpChg>
        <pc:picChg chg="add del mod">
          <ac:chgData name="NGUYEN PHAM ANH THU" userId="baf72463-252b-4d5f-a6ca-5a6327a9888d" providerId="ADAL" clId="{C280C32E-78C6-469B-9418-8A9252820225}" dt="2022-04-09T03:37:22.083" v="245" actId="478"/>
          <ac:picMkLst>
            <pc:docMk/>
            <pc:sldMk cId="1769184110" sldId="288"/>
            <ac:picMk id="3" creationId="{EFCDEA6E-AB12-47EB-8B93-0EBD4641603C}"/>
          </ac:picMkLst>
        </pc:picChg>
        <pc:picChg chg="add mod">
          <ac:chgData name="NGUYEN PHAM ANH THU" userId="baf72463-252b-4d5f-a6ca-5a6327a9888d" providerId="ADAL" clId="{C280C32E-78C6-469B-9418-8A9252820225}" dt="2022-04-09T04:21:07.941" v="486" actId="1076"/>
          <ac:picMkLst>
            <pc:docMk/>
            <pc:sldMk cId="1769184110" sldId="288"/>
            <ac:picMk id="5" creationId="{2CFD2727-D348-4E27-81CA-1D81F0983BD9}"/>
          </ac:picMkLst>
        </pc:picChg>
        <pc:picChg chg="del">
          <ac:chgData name="NGUYEN PHAM ANH THU" userId="baf72463-252b-4d5f-a6ca-5a6327a9888d" providerId="ADAL" clId="{C280C32E-78C6-469B-9418-8A9252820225}" dt="2022-04-09T03:32:42.927" v="227" actId="478"/>
          <ac:picMkLst>
            <pc:docMk/>
            <pc:sldMk cId="1769184110" sldId="288"/>
            <ac:picMk id="17" creationId="{FCB7B5D4-9F36-4DE0-9550-2B03BCD91D69}"/>
          </ac:picMkLst>
        </pc:picChg>
        <pc:picChg chg="del">
          <ac:chgData name="NGUYEN PHAM ANH THU" userId="baf72463-252b-4d5f-a6ca-5a6327a9888d" providerId="ADAL" clId="{C280C32E-78C6-469B-9418-8A9252820225}" dt="2022-04-09T03:32:42.927" v="227" actId="478"/>
          <ac:picMkLst>
            <pc:docMk/>
            <pc:sldMk cId="1769184110" sldId="288"/>
            <ac:picMk id="30" creationId="{9C33A164-FEA9-4356-98AF-DE7AE7F8C3A8}"/>
          </ac:picMkLst>
        </pc:picChg>
      </pc:sldChg>
      <pc:sldChg chg="addSp delSp modSp add mod modTransition setBg modAnim">
        <pc:chgData name="NGUYEN PHAM ANH THU" userId="baf72463-252b-4d5f-a6ca-5a6327a9888d" providerId="ADAL" clId="{C280C32E-78C6-469B-9418-8A9252820225}" dt="2022-04-09T11:22:07.354" v="3211"/>
        <pc:sldMkLst>
          <pc:docMk/>
          <pc:sldMk cId="3784251722" sldId="289"/>
        </pc:sldMkLst>
        <pc:spChg chg="add mod">
          <ac:chgData name="NGUYEN PHAM ANH THU" userId="baf72463-252b-4d5f-a6ca-5a6327a9888d" providerId="ADAL" clId="{C280C32E-78C6-469B-9418-8A9252820225}" dt="2022-04-09T11:09:38.354" v="3102" actId="164"/>
          <ac:spMkLst>
            <pc:docMk/>
            <pc:sldMk cId="3784251722" sldId="289"/>
            <ac:spMk id="7" creationId="{C76DD4EE-418B-489A-A2A6-352BF79F2CFC}"/>
          </ac:spMkLst>
        </pc:spChg>
        <pc:spChg chg="del">
          <ac:chgData name="NGUYEN PHAM ANH THU" userId="baf72463-252b-4d5f-a6ca-5a6327a9888d" providerId="ADAL" clId="{C280C32E-78C6-469B-9418-8A9252820225}" dt="2022-04-09T03:54:52.389" v="272" actId="478"/>
          <ac:spMkLst>
            <pc:docMk/>
            <pc:sldMk cId="3784251722" sldId="289"/>
            <ac:spMk id="32" creationId="{79F29F95-5C2A-4758-96F1-CEF73F7A4336}"/>
          </ac:spMkLst>
        </pc:spChg>
        <pc:spChg chg="del">
          <ac:chgData name="NGUYEN PHAM ANH THU" userId="baf72463-252b-4d5f-a6ca-5a6327a9888d" providerId="ADAL" clId="{C280C32E-78C6-469B-9418-8A9252820225}" dt="2022-04-09T03:54:52.389" v="272" actId="478"/>
          <ac:spMkLst>
            <pc:docMk/>
            <pc:sldMk cId="3784251722" sldId="289"/>
            <ac:spMk id="33" creationId="{9FE49DB5-CA19-451A-935E-0DF1B37FDD92}"/>
          </ac:spMkLst>
        </pc:spChg>
        <pc:spChg chg="del">
          <ac:chgData name="NGUYEN PHAM ANH THU" userId="baf72463-252b-4d5f-a6ca-5a6327a9888d" providerId="ADAL" clId="{C280C32E-78C6-469B-9418-8A9252820225}" dt="2022-04-09T03:54:52.389" v="272" actId="478"/>
          <ac:spMkLst>
            <pc:docMk/>
            <pc:sldMk cId="3784251722" sldId="289"/>
            <ac:spMk id="34" creationId="{99CB7B28-1FDC-4D9E-81A4-EBC73F2E97A6}"/>
          </ac:spMkLst>
        </pc:spChg>
        <pc:grpChg chg="add mod">
          <ac:chgData name="NGUYEN PHAM ANH THU" userId="baf72463-252b-4d5f-a6ca-5a6327a9888d" providerId="ADAL" clId="{C280C32E-78C6-469B-9418-8A9252820225}" dt="2022-04-09T11:09:38.354" v="3102" actId="164"/>
          <ac:grpSpMkLst>
            <pc:docMk/>
            <pc:sldMk cId="3784251722" sldId="289"/>
            <ac:grpSpMk id="2" creationId="{71FDB294-3FB0-40B5-8250-C0832800395F}"/>
          </ac:grpSpMkLst>
        </pc:grpChg>
        <pc:picChg chg="add del">
          <ac:chgData name="NGUYEN PHAM ANH THU" userId="baf72463-252b-4d5f-a6ca-5a6327a9888d" providerId="ADAL" clId="{C280C32E-78C6-469B-9418-8A9252820225}" dt="2022-04-09T03:58:35.170" v="278" actId="478"/>
          <ac:picMkLst>
            <pc:docMk/>
            <pc:sldMk cId="3784251722" sldId="289"/>
            <ac:picMk id="3" creationId="{302B1CA5-C735-4CB5-A65F-CEACC299EA64}"/>
          </ac:picMkLst>
        </pc:picChg>
        <pc:picChg chg="add mod">
          <ac:chgData name="NGUYEN PHAM ANH THU" userId="baf72463-252b-4d5f-a6ca-5a6327a9888d" providerId="ADAL" clId="{C280C32E-78C6-469B-9418-8A9252820225}" dt="2022-04-09T11:09:38.354" v="3102" actId="164"/>
          <ac:picMkLst>
            <pc:docMk/>
            <pc:sldMk cId="3784251722" sldId="289"/>
            <ac:picMk id="5" creationId="{BD4E0CFC-3C19-4A46-8145-DD4F0BA214F3}"/>
          </ac:picMkLst>
        </pc:picChg>
        <pc:picChg chg="add del mod">
          <ac:chgData name="NGUYEN PHAM ANH THU" userId="baf72463-252b-4d5f-a6ca-5a6327a9888d" providerId="ADAL" clId="{C280C32E-78C6-469B-9418-8A9252820225}" dt="2022-04-09T03:55:06.311" v="276" actId="478"/>
          <ac:picMkLst>
            <pc:docMk/>
            <pc:sldMk cId="3784251722" sldId="289"/>
            <ac:picMk id="6" creationId="{093BC453-CFC7-49D8-89DE-9870C1C1108B}"/>
          </ac:picMkLst>
        </pc:picChg>
        <pc:picChg chg="del">
          <ac:chgData name="NGUYEN PHAM ANH THU" userId="baf72463-252b-4d5f-a6ca-5a6327a9888d" providerId="ADAL" clId="{C280C32E-78C6-469B-9418-8A9252820225}" dt="2022-04-09T03:54:52.389" v="272" actId="478"/>
          <ac:picMkLst>
            <pc:docMk/>
            <pc:sldMk cId="3784251722" sldId="289"/>
            <ac:picMk id="30" creationId="{9C33A164-FEA9-4356-98AF-DE7AE7F8C3A8}"/>
          </ac:picMkLst>
        </pc:picChg>
      </pc:sldChg>
      <pc:sldChg chg="addSp delSp modSp add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2768499722" sldId="290"/>
        </pc:sldMkLst>
        <pc:spChg chg="del">
          <ac:chgData name="NGUYEN PHAM ANH THU" userId="baf72463-252b-4d5f-a6ca-5a6327a9888d" providerId="ADAL" clId="{C280C32E-78C6-469B-9418-8A9252820225}" dt="2022-04-09T04:14:47.615" v="330" actId="478"/>
          <ac:spMkLst>
            <pc:docMk/>
            <pc:sldMk cId="2768499722" sldId="290"/>
            <ac:spMk id="7" creationId="{C76DD4EE-418B-489A-A2A6-352BF79F2CFC}"/>
          </ac:spMkLst>
        </pc:spChg>
        <pc:picChg chg="add mod">
          <ac:chgData name="NGUYEN PHAM ANH THU" userId="baf72463-252b-4d5f-a6ca-5a6327a9888d" providerId="ADAL" clId="{C280C32E-78C6-469B-9418-8A9252820225}" dt="2022-04-09T04:15:01.306" v="333" actId="14100"/>
          <ac:picMkLst>
            <pc:docMk/>
            <pc:sldMk cId="2768499722" sldId="290"/>
            <ac:picMk id="2" creationId="{68FED6C6-C451-43AB-9B8A-E217DA68677D}"/>
          </ac:picMkLst>
        </pc:picChg>
        <pc:picChg chg="del">
          <ac:chgData name="NGUYEN PHAM ANH THU" userId="baf72463-252b-4d5f-a6ca-5a6327a9888d" providerId="ADAL" clId="{C280C32E-78C6-469B-9418-8A9252820225}" dt="2022-04-09T04:14:47.615" v="330" actId="478"/>
          <ac:picMkLst>
            <pc:docMk/>
            <pc:sldMk cId="2768499722" sldId="290"/>
            <ac:picMk id="5" creationId="{BD4E0CFC-3C19-4A46-8145-DD4F0BA214F3}"/>
          </ac:picMkLst>
        </pc:picChg>
      </pc:sldChg>
      <pc:sldChg chg="modSp add mod or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2931470623" sldId="291"/>
        </pc:sldMkLst>
        <pc:spChg chg="mod">
          <ac:chgData name="NGUYEN PHAM ANH THU" userId="baf72463-252b-4d5f-a6ca-5a6327a9888d" providerId="ADAL" clId="{C280C32E-78C6-469B-9418-8A9252820225}" dt="2022-04-09T04:16:23.304" v="385" actId="20577"/>
          <ac:spMkLst>
            <pc:docMk/>
            <pc:sldMk cId="2931470623" sldId="291"/>
            <ac:spMk id="7" creationId="{C76DD4EE-418B-489A-A2A6-352BF79F2CFC}"/>
          </ac:spMkLst>
        </pc:spChg>
      </pc:sldChg>
      <pc:sldChg chg="addSp modSp add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858937190" sldId="292"/>
        </pc:sldMkLst>
        <pc:spChg chg="mod">
          <ac:chgData name="NGUYEN PHAM ANH THU" userId="baf72463-252b-4d5f-a6ca-5a6327a9888d" providerId="ADAL" clId="{C280C32E-78C6-469B-9418-8A9252820225}" dt="2022-04-09T05:39:37.485" v="1087" actId="164"/>
          <ac:spMkLst>
            <pc:docMk/>
            <pc:sldMk cId="858937190" sldId="292"/>
            <ac:spMk id="14" creationId="{FC61D82B-CACC-4B35-B6F4-A4130C65BAE3}"/>
          </ac:spMkLst>
        </pc:spChg>
        <pc:spChg chg="mod">
          <ac:chgData name="NGUYEN PHAM ANH THU" userId="baf72463-252b-4d5f-a6ca-5a6327a9888d" providerId="ADAL" clId="{C280C32E-78C6-469B-9418-8A9252820225}" dt="2022-04-09T04:39:22.770" v="705" actId="1076"/>
          <ac:spMkLst>
            <pc:docMk/>
            <pc:sldMk cId="858937190" sldId="292"/>
            <ac:spMk id="15" creationId="{767A9518-6EBA-41D5-AE44-929711047C2D}"/>
          </ac:spMkLst>
        </pc:spChg>
        <pc:grpChg chg="add mod">
          <ac:chgData name="NGUYEN PHAM ANH THU" userId="baf72463-252b-4d5f-a6ca-5a6327a9888d" providerId="ADAL" clId="{C280C32E-78C6-469B-9418-8A9252820225}" dt="2022-04-09T05:39:37.485" v="1087" actId="164"/>
          <ac:grpSpMkLst>
            <pc:docMk/>
            <pc:sldMk cId="858937190" sldId="292"/>
            <ac:grpSpMk id="4" creationId="{FE9D6A8A-6406-4CE9-8DAA-807FD0A62B8C}"/>
          </ac:grpSpMkLst>
        </pc:grpChg>
        <pc:grpChg chg="mod">
          <ac:chgData name="NGUYEN PHAM ANH THU" userId="baf72463-252b-4d5f-a6ca-5a6327a9888d" providerId="ADAL" clId="{C280C32E-78C6-469B-9418-8A9252820225}" dt="2022-04-09T05:39:37.485" v="1087" actId="164"/>
          <ac:grpSpMkLst>
            <pc:docMk/>
            <pc:sldMk cId="858937190" sldId="292"/>
            <ac:grpSpMk id="7" creationId="{0A60C827-295A-4EAF-834A-1B657FF5C63F}"/>
          </ac:grpSpMkLst>
        </pc:grpChg>
      </pc:sldChg>
      <pc:sldChg chg="addSp delSp modSp add mod modTransition modAnim">
        <pc:chgData name="NGUYEN PHAM ANH THU" userId="baf72463-252b-4d5f-a6ca-5a6327a9888d" providerId="ADAL" clId="{C280C32E-78C6-469B-9418-8A9252820225}" dt="2022-04-10T11:13:44.382" v="3224"/>
        <pc:sldMkLst>
          <pc:docMk/>
          <pc:sldMk cId="1621839459" sldId="293"/>
        </pc:sldMkLst>
        <pc:spChg chg="mod">
          <ac:chgData name="NGUYEN PHAM ANH THU" userId="baf72463-252b-4d5f-a6ca-5a6327a9888d" providerId="ADAL" clId="{C280C32E-78C6-469B-9418-8A9252820225}" dt="2022-04-09T05:29:01.615" v="1007"/>
          <ac:spMkLst>
            <pc:docMk/>
            <pc:sldMk cId="1621839459" sldId="293"/>
            <ac:spMk id="2" creationId="{45BA2997-8F16-4606-BB6E-D157CACF3212}"/>
          </ac:spMkLst>
        </pc:spChg>
        <pc:spChg chg="mod">
          <ac:chgData name="NGUYEN PHAM ANH THU" userId="baf72463-252b-4d5f-a6ca-5a6327a9888d" providerId="ADAL" clId="{C280C32E-78C6-469B-9418-8A9252820225}" dt="2022-04-09T05:29:05.976" v="1008"/>
          <ac:spMkLst>
            <pc:docMk/>
            <pc:sldMk cId="1621839459" sldId="293"/>
            <ac:spMk id="3" creationId="{4A32B7FE-5988-4DAA-9210-62516848B630}"/>
          </ac:spMkLst>
        </pc:spChg>
        <pc:spChg chg="del">
          <ac:chgData name="NGUYEN PHAM ANH THU" userId="baf72463-252b-4d5f-a6ca-5a6327a9888d" providerId="ADAL" clId="{C280C32E-78C6-469B-9418-8A9252820225}" dt="2022-04-09T04:40:11.057" v="714" actId="478"/>
          <ac:spMkLst>
            <pc:docMk/>
            <pc:sldMk cId="1621839459" sldId="293"/>
            <ac:spMk id="14" creationId="{FC61D82B-CACC-4B35-B6F4-A4130C65BAE3}"/>
          </ac:spMkLst>
        </pc:spChg>
        <pc:spChg chg="del">
          <ac:chgData name="NGUYEN PHAM ANH THU" userId="baf72463-252b-4d5f-a6ca-5a6327a9888d" providerId="ADAL" clId="{C280C32E-78C6-469B-9418-8A9252820225}" dt="2022-04-09T04:40:07.286" v="711" actId="478"/>
          <ac:spMkLst>
            <pc:docMk/>
            <pc:sldMk cId="1621839459" sldId="293"/>
            <ac:spMk id="15" creationId="{767A9518-6EBA-41D5-AE44-929711047C2D}"/>
          </ac:spMkLst>
        </pc:spChg>
        <pc:spChg chg="add mod ord topLvl">
          <ac:chgData name="NGUYEN PHAM ANH THU" userId="baf72463-252b-4d5f-a6ca-5a6327a9888d" providerId="ADAL" clId="{C280C32E-78C6-469B-9418-8A9252820225}" dt="2022-04-09T05:25:09.401" v="951"/>
          <ac:spMkLst>
            <pc:docMk/>
            <pc:sldMk cId="1621839459" sldId="293"/>
            <ac:spMk id="26" creationId="{17DF4968-4CD1-46BE-9C46-4E23AF36B9D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34" creationId="{62E7A54E-8C4F-4B54-84A8-867929CB47B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35" creationId="{931481B5-0944-4F0B-8CA5-9EAA5E2F210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36" creationId="{690F097A-2B1D-4D0D-AD1A-F8B0C8E7A5D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37" creationId="{8989E56A-9322-47E1-A389-4D06E369650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38" creationId="{23DD2007-AF0F-43FE-AA40-034F347E5A8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39" creationId="{943BE143-B26A-4F93-96DE-C14A39FE15E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0" creationId="{99D74096-F47F-4E36-952E-945E9ABF857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1" creationId="{C17898B8-FE4D-43C8-A937-4FEE084DF51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2" creationId="{AA2CF106-E784-4B51-8E3C-4322733A552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3" creationId="{56956072-6F3B-44AF-99A9-81398474D05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4" creationId="{F24943D2-AFD1-4F41-8F93-3A3D415564F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5" creationId="{DAE0A1FB-56D9-4EAB-BD5E-469F382E17E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6" creationId="{379DE32B-6DAC-4785-B221-8701781AB05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7" creationId="{809A238A-C349-4713-8FDD-DD26AC26B1C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8" creationId="{9D940E3E-597F-4977-A65A-2C5CE6B4E20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49" creationId="{F62D4429-854A-4559-9C1C-FC1C00BA81F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0" creationId="{0FA396D4-A782-4566-B6E4-001C1233D46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1" creationId="{CF64AD2D-20E6-4E25-BE3C-2AA3F870B06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2" creationId="{140A5BD9-5930-4226-A85E-93B1DDE224B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3" creationId="{EF8582CE-4F8E-40D7-91C6-32CF262A678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4" creationId="{2BE47865-8698-4F43-B2AD-F01ED4EB4A5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5" creationId="{3E9C3079-4F0B-417E-9C43-13DB959E0A3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6" creationId="{750786EC-5468-4E38-B707-689B1E449E1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7" creationId="{7D817499-65AD-44BB-8F02-4199943060B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8" creationId="{0051EA8C-F176-42B9-B056-AFF1F8DF272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59" creationId="{BC520DA6-29C1-4FBD-9BEE-5292E849F60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0" creationId="{0A6157EF-B50E-4829-BBE5-14AC0056823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1" creationId="{F21E03F1-C4C2-4759-9F91-14217BA5F5A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2" creationId="{03FBB7BC-DCC3-4A5A-9ED9-DA728D17FBB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3" creationId="{3471B164-3386-4979-AC8B-ADAB53CD39D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4" creationId="{AFF99524-B2F4-4040-AE51-51E187F9498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5" creationId="{7CFA4F68-07D5-4128-B16D-1875FA56958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6" creationId="{82CFF2DB-A924-4B64-A736-CEA84B70798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7" creationId="{9C8D337E-280C-450D-8012-6E0AF4E1B81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8" creationId="{E1B63D2A-31EB-4741-8525-0A772C3839D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69" creationId="{260293F5-E9B6-4C66-AA1D-13D376BF334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0" creationId="{D76B8870-C1B3-442D-AA04-07FF9EECDDA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1" creationId="{D8A6E8A6-BA70-46A0-8EE3-B1A2B667F85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2" creationId="{2271E040-BBBE-4F08-AF44-717D4659FC9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3" creationId="{112B648D-A5E4-4962-B816-0264B04C89B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4" creationId="{FF2B6549-DEE9-42C6-871C-785A38F68E9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7" creationId="{6E5E44C6-72C2-433F-9F83-C2A0F5CD990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78" creationId="{4B8288AE-F1E0-4315-9131-698418435E5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0" creationId="{DAF1CA56-C875-4FBC-81A0-652C12744A1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1" creationId="{94E6C274-2FBB-455A-8322-701683D34CC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2" creationId="{8BE8B9A1-C18A-4360-B625-DAFB1D3EF45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3" creationId="{AC621AC4-56F5-4FF5-A713-9499433C798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4" creationId="{FCA228EB-B3A8-4329-A813-FE44B72C0B33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5" creationId="{64713A67-682C-4E1F-9280-64826A17C09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6" creationId="{12F06042-75BA-405C-B561-533AB721C8E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7" creationId="{8429548F-30EA-4D7D-AAA4-1A394FD7EEC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8" creationId="{9B45CAE3-34BB-4371-AB80-2B8DDB24167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89" creationId="{18DC3EAA-9D0B-49A2-B7EC-C9FA60B8B36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0" creationId="{3528AF09-1534-4B76-AD72-888151BC8E9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1" creationId="{42D5B1A9-2355-4A60-9183-1D8638EFD4F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2" creationId="{951D4801-1E5D-4EA9-9B21-76302446CC9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3" creationId="{DDBC66F6-1C2D-4D1B-A1E5-CAE8CA66DA0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4" creationId="{7ADC325C-19B1-4245-8771-361725F8B46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5" creationId="{19B8592F-BA86-4664-9676-1DE999E7906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6" creationId="{E6C23A77-1B4C-4125-A514-BCCF405B42C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8" creationId="{6B5750F1-886B-4453-8C85-9421ABDEFE4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99" creationId="{57FC945D-BCFE-4B5F-83D5-8BE65AF4989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0" creationId="{90895760-86ED-45C5-ACF6-6BB029504DB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1" creationId="{68977A04-6F9B-425A-9013-37CE2F06E3F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2" creationId="{AE355BED-916D-41BB-B2FB-3668138722C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3" creationId="{C8286B47-D867-446D-8DF4-3DB1DFC40EA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4" creationId="{E16D165A-3264-4EF9-AB4E-67B686C8A34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5" creationId="{98BFC82B-8A61-41E8-98D0-66DEDD24B53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6" creationId="{2B85D86F-BD77-4274-BEAC-17208E576F5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7" creationId="{B42D0084-ED7B-4742-8879-B54A8FAE340D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8" creationId="{94364523-D263-49E5-88D4-2DD673BB134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09" creationId="{CBBC8B99-00AE-4B96-BA48-D4C6BB5D50B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0" creationId="{4B8D2A2B-946C-4BD6-B269-8EBEE01E988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1" creationId="{C3713E0E-7DC6-408C-9FA2-E40E8C9EA4B2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2" creationId="{986C7BA4-B146-44C3-BA1E-2BF258932D0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3" creationId="{7E71DEE6-8306-4589-9ADE-F32CCBAC74A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4" creationId="{51C38B0E-7990-4E7A-A131-0BEB8562E10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5" creationId="{01691B9D-7352-42D3-9C97-319DA2B25B0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6" creationId="{57032D22-CF54-4394-A9D0-1AAD9293425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7" creationId="{34E5B869-8474-4FF7-93CD-04A6AF5F5BF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8" creationId="{386141C8-F3AE-45C5-83CE-44FAC09F3DF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19" creationId="{32FBB9BE-2EF1-41E6-BF04-E5B548E5229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0" creationId="{AB2C9AC3-2BA4-4737-8D2B-686742CF1A7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1" creationId="{84CBB5AF-9CEA-4645-841F-A72EA2E593A3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2" creationId="{98907140-D441-43F4-8DE5-C231DD9EE2A1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3" creationId="{6DFE5D19-6049-49C2-ABF1-E865B0D3323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4" creationId="{FA63AC70-E0E3-4010-93A3-9BDA0893D15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5" creationId="{891B3554-4C96-4542-BFDD-AD00F3E271E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6" creationId="{ECA5BA58-A4B2-41D6-A8F6-645B9825BD1B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7" creationId="{55ADEFBD-2B3D-40CA-A0DC-B1A612079EA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8" creationId="{69EA3C45-9752-4D03-8E07-1922B7DF38E3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29" creationId="{1D583240-9824-45B3-BA2A-A503F62FBE6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0" creationId="{0499FEB1-E96E-4378-945E-B38AB08AFB0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1" creationId="{9EB1D77F-7D6A-42E5-8215-EF500D8AD83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2" creationId="{C9CDEC58-D2A1-4ABB-B07E-0B2B9583B9D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3" creationId="{99CA07D5-A719-4748-9A0A-7DAA5C8E1C6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4" creationId="{75AFAF5C-6A47-49D0-8CE8-C0E7266DCCD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5" creationId="{293ED629-3DAA-4F0A-8C5E-53315AF6FB1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6" creationId="{257D4E8F-DD83-4DFC-AD36-162CAACB1BE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7" creationId="{1C8AF8C7-4D23-4324-824E-D85EA0AD0BC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38" creationId="{6356213E-5845-43CE-BA93-B5383994096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41" creationId="{20D17BA4-D65D-48A1-BBD5-25D5CBCB3057}"/>
          </ac:spMkLst>
        </pc:spChg>
        <pc:spChg chg="mod">
          <ac:chgData name="NGUYEN PHAM ANH THU" userId="baf72463-252b-4d5f-a6ca-5a6327a9888d" providerId="ADAL" clId="{C280C32E-78C6-469B-9418-8A9252820225}" dt="2022-04-09T04:49:05.684" v="801" actId="1076"/>
          <ac:spMkLst>
            <pc:docMk/>
            <pc:sldMk cId="1621839459" sldId="293"/>
            <ac:spMk id="142" creationId="{5296FCF6-86FD-43DA-862A-3F29CE1F31E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44" creationId="{227B694B-108C-43B8-B9DB-D6DE4013AC8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45" creationId="{63C114B1-99AD-4917-96C3-1857301E420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46" creationId="{0A693F4E-D02A-487E-9145-9F2A68F0206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2" creationId="{67A3546D-A397-4D52-8AEF-DC6CBF7CEF5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3" creationId="{239F316D-21F9-4075-B0F1-9B6BD42F837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4" creationId="{08E74647-8E43-4C90-9C46-B26B3A5388D7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5" creationId="{B070CA3F-CF23-444B-8444-C1B4E66AAAFF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6" creationId="{4295CE83-17E2-4612-BA09-14A819B49563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7" creationId="{13098F9D-9FAC-4495-99C4-079F47D53FED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8" creationId="{0A488C41-02A2-4CFC-A4C0-4E53EE6FAEE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59" creationId="{AD435B9E-13A0-4C8B-B2A3-7ECA490570B5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60" creationId="{EABB5010-FC21-4406-A64A-C4702D33C593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61" creationId="{99CFF067-673F-4206-8803-86824288203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62" creationId="{E30DE0B4-7B26-493A-8B06-F6114842F40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63" creationId="{FD089379-C596-4329-8797-C97DAF93417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68" creationId="{4151C35C-DE9E-4912-A88E-1CA882D1EA1E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69" creationId="{2C5E0DF7-F7A8-4AA2-8325-C530BDB1AFE0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0" creationId="{DDF7B4A2-E17D-4CBE-B510-098CCC00F43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1" creationId="{9A58DEEA-994B-47C2-961D-3232C952E09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2" creationId="{843BECF9-38BB-498C-8193-D3984836330A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3" creationId="{74DD4A96-F57F-4A5F-BF6E-4C9C65D1FA2C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4" creationId="{7B8E064C-6F11-4026-82F3-47C0B1A07749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5" creationId="{23BC355D-ACAB-47CE-8323-FE4990442636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6" creationId="{F4BF62A1-15E3-4880-BB88-4E197FE3A304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7" creationId="{8D1E98AA-B271-46B5-AC59-D00F4F2DA41D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8" creationId="{9A252DA9-1A6C-4C30-A280-E70C2FBA2758}"/>
          </ac:spMkLst>
        </pc:spChg>
        <pc:spChg chg="mod">
          <ac:chgData name="NGUYEN PHAM ANH THU" userId="baf72463-252b-4d5f-a6ca-5a6327a9888d" providerId="ADAL" clId="{C280C32E-78C6-469B-9418-8A9252820225}" dt="2022-04-09T04:49:01.382" v="799" actId="27803"/>
          <ac:spMkLst>
            <pc:docMk/>
            <pc:sldMk cId="1621839459" sldId="293"/>
            <ac:spMk id="179" creationId="{36A2404E-84B2-43C3-B675-EBF806432CE4}"/>
          </ac:spMkLst>
        </pc:spChg>
        <pc:spChg chg="mod">
          <ac:chgData name="NGUYEN PHAM ANH THU" userId="baf72463-252b-4d5f-a6ca-5a6327a9888d" providerId="ADAL" clId="{C280C32E-78C6-469B-9418-8A9252820225}" dt="2022-04-09T04:53:47.134" v="814"/>
          <ac:spMkLst>
            <pc:docMk/>
            <pc:sldMk cId="1621839459" sldId="293"/>
            <ac:spMk id="184" creationId="{736A177F-9A0F-41C2-9F72-F1BE1CDAB5F3}"/>
          </ac:spMkLst>
        </pc:spChg>
        <pc:spChg chg="add mod">
          <ac:chgData name="NGUYEN PHAM ANH THU" userId="baf72463-252b-4d5f-a6ca-5a6327a9888d" providerId="ADAL" clId="{C280C32E-78C6-469B-9418-8A9252820225}" dt="2022-04-09T05:28:20.910" v="995"/>
          <ac:spMkLst>
            <pc:docMk/>
            <pc:sldMk cId="1621839459" sldId="293"/>
            <ac:spMk id="197" creationId="{5CA2262B-85D1-406F-8BB9-7A9503CAB33F}"/>
          </ac:spMkLst>
        </pc:spChg>
        <pc:spChg chg="add mod">
          <ac:chgData name="NGUYEN PHAM ANH THU" userId="baf72463-252b-4d5f-a6ca-5a6327a9888d" providerId="ADAL" clId="{C280C32E-78C6-469B-9418-8A9252820225}" dt="2022-04-09T05:26:33.585" v="970"/>
          <ac:spMkLst>
            <pc:docMk/>
            <pc:sldMk cId="1621839459" sldId="293"/>
            <ac:spMk id="204" creationId="{B8C56F3D-2907-468D-BC7A-7B8C266C8583}"/>
          </ac:spMkLst>
        </pc:spChg>
        <pc:spChg chg="add mod ord">
          <ac:chgData name="NGUYEN PHAM ANH THU" userId="baf72463-252b-4d5f-a6ca-5a6327a9888d" providerId="ADAL" clId="{C280C32E-78C6-469B-9418-8A9252820225}" dt="2022-04-09T05:28:53.426" v="1004" actId="1076"/>
          <ac:spMkLst>
            <pc:docMk/>
            <pc:sldMk cId="1621839459" sldId="293"/>
            <ac:spMk id="206" creationId="{923281A0-6938-42F3-8BAD-814EB1A65672}"/>
          </ac:spMkLst>
        </pc:spChg>
        <pc:spChg chg="mod">
          <ac:chgData name="NGUYEN PHAM ANH THU" userId="baf72463-252b-4d5f-a6ca-5a6327a9888d" providerId="ADAL" clId="{C280C32E-78C6-469B-9418-8A9252820225}" dt="2022-04-09T05:32:36.209" v="1021" actId="1582"/>
          <ac:spMkLst>
            <pc:docMk/>
            <pc:sldMk cId="1621839459" sldId="293"/>
            <ac:spMk id="214" creationId="{1A663182-B3FE-4AC8-9BA2-1E86007B7418}"/>
          </ac:spMkLst>
        </pc:spChg>
        <pc:spChg chg="add mod">
          <ac:chgData name="NGUYEN PHAM ANH THU" userId="baf72463-252b-4d5f-a6ca-5a6327a9888d" providerId="ADAL" clId="{C280C32E-78C6-469B-9418-8A9252820225}" dt="2022-04-09T05:35:17.808" v="1045" actId="14100"/>
          <ac:spMkLst>
            <pc:docMk/>
            <pc:sldMk cId="1621839459" sldId="293"/>
            <ac:spMk id="215" creationId="{2B419404-882F-4E99-A4E6-7FAB3A8DC0DF}"/>
          </ac:spMkLst>
        </pc:spChg>
        <pc:spChg chg="add del mod">
          <ac:chgData name="NGUYEN PHAM ANH THU" userId="baf72463-252b-4d5f-a6ca-5a6327a9888d" providerId="ADAL" clId="{C280C32E-78C6-469B-9418-8A9252820225}" dt="2022-04-09T05:35:00.050" v="1040" actId="478"/>
          <ac:spMkLst>
            <pc:docMk/>
            <pc:sldMk cId="1621839459" sldId="293"/>
            <ac:spMk id="216" creationId="{F6A5829C-9708-4FDA-8D90-D3AE067CF31C}"/>
          </ac:spMkLst>
        </pc:spChg>
        <pc:spChg chg="add mod">
          <ac:chgData name="NGUYEN PHAM ANH THU" userId="baf72463-252b-4d5f-a6ca-5a6327a9888d" providerId="ADAL" clId="{C280C32E-78C6-469B-9418-8A9252820225}" dt="2022-04-09T05:35:37.788" v="1049"/>
          <ac:spMkLst>
            <pc:docMk/>
            <pc:sldMk cId="1621839459" sldId="293"/>
            <ac:spMk id="217" creationId="{E46A0DF7-7280-459B-889E-FDF36B1CDDE5}"/>
          </ac:spMkLst>
        </pc:spChg>
        <pc:spChg chg="add mod">
          <ac:chgData name="NGUYEN PHAM ANH THU" userId="baf72463-252b-4d5f-a6ca-5a6327a9888d" providerId="ADAL" clId="{C280C32E-78C6-469B-9418-8A9252820225}" dt="2022-04-09T05:35:55.597" v="1053" actId="1582"/>
          <ac:spMkLst>
            <pc:docMk/>
            <pc:sldMk cId="1621839459" sldId="293"/>
            <ac:spMk id="218" creationId="{0F22341E-B0EA-4875-A907-7572B8D39758}"/>
          </ac:spMkLst>
        </pc:spChg>
        <pc:spChg chg="add mod">
          <ac:chgData name="NGUYEN PHAM ANH THU" userId="baf72463-252b-4d5f-a6ca-5a6327a9888d" providerId="ADAL" clId="{C280C32E-78C6-469B-9418-8A9252820225}" dt="2022-04-09T05:36:26.131" v="1057"/>
          <ac:spMkLst>
            <pc:docMk/>
            <pc:sldMk cId="1621839459" sldId="293"/>
            <ac:spMk id="219" creationId="{37A326DC-A5DA-4E50-A52A-7E055005154B}"/>
          </ac:spMkLst>
        </pc:spChg>
        <pc:spChg chg="add mod">
          <ac:chgData name="NGUYEN PHAM ANH THU" userId="baf72463-252b-4d5f-a6ca-5a6327a9888d" providerId="ADAL" clId="{C280C32E-78C6-469B-9418-8A9252820225}" dt="2022-04-09T05:36:52.294" v="1061"/>
          <ac:spMkLst>
            <pc:docMk/>
            <pc:sldMk cId="1621839459" sldId="293"/>
            <ac:spMk id="220" creationId="{EAE9EE43-91D9-4625-B2D8-A30A353C9E08}"/>
          </ac:spMkLst>
        </pc:spChg>
        <pc:spChg chg="add mod">
          <ac:chgData name="NGUYEN PHAM ANH THU" userId="baf72463-252b-4d5f-a6ca-5a6327a9888d" providerId="ADAL" clId="{C280C32E-78C6-469B-9418-8A9252820225}" dt="2022-04-09T05:37:25.165" v="1067"/>
          <ac:spMkLst>
            <pc:docMk/>
            <pc:sldMk cId="1621839459" sldId="293"/>
            <ac:spMk id="221" creationId="{1C598152-CD66-4039-AB79-E1CB52AAD60C}"/>
          </ac:spMkLst>
        </pc:spChg>
        <pc:spChg chg="add mod">
          <ac:chgData name="NGUYEN PHAM ANH THU" userId="baf72463-252b-4d5f-a6ca-5a6327a9888d" providerId="ADAL" clId="{C280C32E-78C6-469B-9418-8A9252820225}" dt="2022-04-09T05:37:44.644" v="1071"/>
          <ac:spMkLst>
            <pc:docMk/>
            <pc:sldMk cId="1621839459" sldId="293"/>
            <ac:spMk id="222" creationId="{0A0DCE93-D7EB-4092-B8C7-038EA4420529}"/>
          </ac:spMkLst>
        </pc:spChg>
        <pc:grpChg chg="del">
          <ac:chgData name="NGUYEN PHAM ANH THU" userId="baf72463-252b-4d5f-a6ca-5a6327a9888d" providerId="ADAL" clId="{C280C32E-78C6-469B-9418-8A9252820225}" dt="2022-04-09T04:40:08.735" v="713" actId="478"/>
          <ac:grpSpMkLst>
            <pc:docMk/>
            <pc:sldMk cId="1621839459" sldId="293"/>
            <ac:grpSpMk id="7" creationId="{0A60C827-295A-4EAF-834A-1B657FF5C63F}"/>
          </ac:grpSpMkLst>
        </pc:grpChg>
        <pc:grpChg chg="add del mod">
          <ac:chgData name="NGUYEN PHAM ANH THU" userId="baf72463-252b-4d5f-a6ca-5a6327a9888d" providerId="ADAL" clId="{C280C32E-78C6-469B-9418-8A9252820225}" dt="2022-04-09T05:16:00.664" v="879" actId="165"/>
          <ac:grpSpMkLst>
            <pc:docMk/>
            <pc:sldMk cId="1621839459" sldId="293"/>
            <ac:grpSpMk id="27" creationId="{FB919669-93E4-45D2-A285-E878BA7F84F7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30" creationId="{84BB9433-5AE8-4367-9D76-C3E37D2EB942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31" creationId="{90B0684E-7A6C-47B8-A9CF-9ECDE172349F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32" creationId="{C1A750C6-AC48-4335-9125-7A490A9349B2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33" creationId="{E00D67D4-E88B-4A32-9A5D-5275AADFEFBE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75" creationId="{5C8D4E04-60BD-48BC-854A-5FE15F1A6DF0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76" creationId="{7015750C-F502-43C1-BD24-92C1FAAAAD46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79" creationId="{11F34D09-65BA-4726-8437-B39611A234C9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97" creationId="{67AD45FE-933F-4513-8FD4-77B7E39E9513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39" creationId="{62F19624-D78C-46CA-B9A1-571E031C8A7A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40" creationId="{8DF7E50D-AB37-4569-B68C-F65FACF558F8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43" creationId="{D9FBE7B3-EECD-42DC-8E14-7C47260B85C5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47" creationId="{EC8A4391-CD34-4E3E-A3DF-9B51B02525A0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48" creationId="{0E8D7787-6C77-419F-B762-E1D2AB618422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49" creationId="{6E7BF70F-DC87-4496-B4D6-B7F86C80B1AF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50" creationId="{E7F15AC1-67F8-4BD1-A3A4-9AB2D0A25A12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51" creationId="{70379EC7-3FD0-404A-A72C-B752773BC2D0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64" creationId="{87FA0F27-75E8-4523-B956-4F3BE5E4AB39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65" creationId="{BE8734AD-B8C1-46F9-94C5-6BC06A3D6025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66" creationId="{268DFC1A-2386-4C06-8481-80DB38ADFB17}"/>
          </ac:grpSpMkLst>
        </pc:grpChg>
        <pc:grpChg chg="mod">
          <ac:chgData name="NGUYEN PHAM ANH THU" userId="baf72463-252b-4d5f-a6ca-5a6327a9888d" providerId="ADAL" clId="{C280C32E-78C6-469B-9418-8A9252820225}" dt="2022-04-09T04:49:01.382" v="799" actId="27803"/>
          <ac:grpSpMkLst>
            <pc:docMk/>
            <pc:sldMk cId="1621839459" sldId="293"/>
            <ac:grpSpMk id="167" creationId="{7A845ACD-ECAE-4EB8-B4F2-92FD5AE0D6A3}"/>
          </ac:grpSpMkLst>
        </pc:grpChg>
        <pc:grpChg chg="add del mod">
          <ac:chgData name="NGUYEN PHAM ANH THU" userId="baf72463-252b-4d5f-a6ca-5a6327a9888d" providerId="ADAL" clId="{C280C32E-78C6-469B-9418-8A9252820225}" dt="2022-04-09T04:53:48.583" v="815" actId="478"/>
          <ac:grpSpMkLst>
            <pc:docMk/>
            <pc:sldMk cId="1621839459" sldId="293"/>
            <ac:grpSpMk id="182" creationId="{132998BD-A1CD-44B8-BBDB-93C98FA7582F}"/>
          </ac:grpSpMkLst>
        </pc:grpChg>
        <pc:grpChg chg="add del mod">
          <ac:chgData name="NGUYEN PHAM ANH THU" userId="baf72463-252b-4d5f-a6ca-5a6327a9888d" providerId="ADAL" clId="{C280C32E-78C6-469B-9418-8A9252820225}" dt="2022-04-09T05:29:43.052" v="1010" actId="478"/>
          <ac:grpSpMkLst>
            <pc:docMk/>
            <pc:sldMk cId="1621839459" sldId="293"/>
            <ac:grpSpMk id="193" creationId="{577F8D29-EB90-40D8-8898-D51E4998B515}"/>
          </ac:grpSpMkLst>
        </pc:grpChg>
        <pc:grpChg chg="add del mod">
          <ac:chgData name="NGUYEN PHAM ANH THU" userId="baf72463-252b-4d5f-a6ca-5a6327a9888d" providerId="ADAL" clId="{C280C32E-78C6-469B-9418-8A9252820225}" dt="2022-04-09T05:29:43.052" v="1010" actId="478"/>
          <ac:grpSpMkLst>
            <pc:docMk/>
            <pc:sldMk cId="1621839459" sldId="293"/>
            <ac:grpSpMk id="202" creationId="{3FE284CC-F1D7-4655-874A-129F4C313A27}"/>
          </ac:grpSpMkLst>
        </pc:grpChg>
        <pc:grpChg chg="add mod">
          <ac:chgData name="NGUYEN PHAM ANH THU" userId="baf72463-252b-4d5f-a6ca-5a6327a9888d" providerId="ADAL" clId="{C280C32E-78C6-469B-9418-8A9252820225}" dt="2022-04-09T05:29:22.432" v="1009" actId="164"/>
          <ac:grpSpMkLst>
            <pc:docMk/>
            <pc:sldMk cId="1621839459" sldId="293"/>
            <ac:grpSpMk id="207" creationId="{2D30B797-5F80-4ECE-A818-BE08DEB957EE}"/>
          </ac:grpSpMkLst>
        </pc:grpChg>
        <pc:grpChg chg="add del mod">
          <ac:chgData name="NGUYEN PHAM ANH THU" userId="baf72463-252b-4d5f-a6ca-5a6327a9888d" providerId="ADAL" clId="{C280C32E-78C6-469B-9418-8A9252820225}" dt="2022-04-09T05:29:43.052" v="1010" actId="478"/>
          <ac:grpSpMkLst>
            <pc:docMk/>
            <pc:sldMk cId="1621839459" sldId="293"/>
            <ac:grpSpMk id="210" creationId="{1C2ED662-19E1-452D-88FC-3AF3EDCB5AEE}"/>
          </ac:grpSpMkLst>
        </pc:grpChg>
        <pc:grpChg chg="add mod">
          <ac:chgData name="NGUYEN PHAM ANH THU" userId="baf72463-252b-4d5f-a6ca-5a6327a9888d" providerId="ADAL" clId="{C280C32E-78C6-469B-9418-8A9252820225}" dt="2022-04-09T05:32:41.041" v="1022" actId="1076"/>
          <ac:grpSpMkLst>
            <pc:docMk/>
            <pc:sldMk cId="1621839459" sldId="293"/>
            <ac:grpSpMk id="212" creationId="{ACA8A217-0C78-4611-96B5-82E4FE88F78B}"/>
          </ac:grpSpMkLst>
        </pc:grpChg>
        <pc:picChg chg="del">
          <ac:chgData name="NGUYEN PHAM ANH THU" userId="baf72463-252b-4d5f-a6ca-5a6327a9888d" providerId="ADAL" clId="{C280C32E-78C6-469B-9418-8A9252820225}" dt="2022-04-09T04:40:08.034" v="712" actId="478"/>
          <ac:picMkLst>
            <pc:docMk/>
            <pc:sldMk cId="1621839459" sldId="293"/>
            <ac:picMk id="5" creationId="{2CFD2727-D348-4E27-81CA-1D81F0983BD9}"/>
          </ac:picMkLst>
        </pc:picChg>
        <pc:picChg chg="add del mod">
          <ac:chgData name="NGUYEN PHAM ANH THU" userId="baf72463-252b-4d5f-a6ca-5a6327a9888d" providerId="ADAL" clId="{C280C32E-78C6-469B-9418-8A9252820225}" dt="2022-04-09T04:41:46.786" v="718" actId="478"/>
          <ac:picMkLst>
            <pc:docMk/>
            <pc:sldMk cId="1621839459" sldId="293"/>
            <ac:picMk id="6" creationId="{6930F80E-DD9E-4CFB-8BDE-A685C2724B84}"/>
          </ac:picMkLst>
        </pc:picChg>
        <pc:picChg chg="add del">
          <ac:chgData name="NGUYEN PHAM ANH THU" userId="baf72463-252b-4d5f-a6ca-5a6327a9888d" providerId="ADAL" clId="{C280C32E-78C6-469B-9418-8A9252820225}" dt="2022-04-09T04:44:37.471" v="724" actId="478"/>
          <ac:picMkLst>
            <pc:docMk/>
            <pc:sldMk cId="1621839459" sldId="293"/>
            <ac:picMk id="17" creationId="{429D42A7-3BA2-4779-ADF8-049747F0EE15}"/>
          </ac:picMkLst>
        </pc:picChg>
        <pc:picChg chg="add del mod">
          <ac:chgData name="NGUYEN PHAM ANH THU" userId="baf72463-252b-4d5f-a6ca-5a6327a9888d" providerId="ADAL" clId="{C280C32E-78C6-469B-9418-8A9252820225}" dt="2022-04-09T04:44:38.141" v="725" actId="478"/>
          <ac:picMkLst>
            <pc:docMk/>
            <pc:sldMk cId="1621839459" sldId="293"/>
            <ac:picMk id="19" creationId="{597E1B2F-EE0A-4F34-8368-F637E358F30F}"/>
          </ac:picMkLst>
        </pc:picChg>
        <pc:picChg chg="add del">
          <ac:chgData name="NGUYEN PHAM ANH THU" userId="baf72463-252b-4d5f-a6ca-5a6327a9888d" providerId="ADAL" clId="{C280C32E-78C6-469B-9418-8A9252820225}" dt="2022-04-09T04:45:35.355" v="735" actId="478"/>
          <ac:picMkLst>
            <pc:docMk/>
            <pc:sldMk cId="1621839459" sldId="293"/>
            <ac:picMk id="21" creationId="{F07B0693-C7FC-4C79-8676-0CE16CB7DDEB}"/>
          </ac:picMkLst>
        </pc:picChg>
        <pc:picChg chg="add del mod">
          <ac:chgData name="NGUYEN PHAM ANH THU" userId="baf72463-252b-4d5f-a6ca-5a6327a9888d" providerId="ADAL" clId="{C280C32E-78C6-469B-9418-8A9252820225}" dt="2022-04-09T04:45:34.733" v="734" actId="478"/>
          <ac:picMkLst>
            <pc:docMk/>
            <pc:sldMk cId="1621839459" sldId="293"/>
            <ac:picMk id="23" creationId="{EAD474BA-07CA-4A3E-A927-070CD346C69F}"/>
          </ac:picMkLst>
        </pc:picChg>
        <pc:picChg chg="add del mod topLvl">
          <ac:chgData name="NGUYEN PHAM ANH THU" userId="baf72463-252b-4d5f-a6ca-5a6327a9888d" providerId="ADAL" clId="{C280C32E-78C6-469B-9418-8A9252820225}" dt="2022-04-09T05:16:03.512" v="880" actId="478"/>
          <ac:picMkLst>
            <pc:docMk/>
            <pc:sldMk cId="1621839459" sldId="293"/>
            <ac:picMk id="25" creationId="{E4A39E6A-3C72-42F6-BB1C-4C2110E7DAFC}"/>
          </ac:picMkLst>
        </pc:picChg>
        <pc:picChg chg="add del mod">
          <ac:chgData name="NGUYEN PHAM ANH THU" userId="baf72463-252b-4d5f-a6ca-5a6327a9888d" providerId="ADAL" clId="{C280C32E-78C6-469B-9418-8A9252820225}" dt="2022-04-09T04:49:08.147" v="803" actId="478"/>
          <ac:picMkLst>
            <pc:docMk/>
            <pc:sldMk cId="1621839459" sldId="293"/>
            <ac:picMk id="29" creationId="{07C7BF97-E5D0-4CDB-9DB2-3BE1AF19989A}"/>
          </ac:picMkLst>
        </pc:picChg>
        <pc:picChg chg="add del mod">
          <ac:chgData name="NGUYEN PHAM ANH THU" userId="baf72463-252b-4d5f-a6ca-5a6327a9888d" providerId="ADAL" clId="{C280C32E-78C6-469B-9418-8A9252820225}" dt="2022-04-09T04:51:39.707" v="811" actId="478"/>
          <ac:picMkLst>
            <pc:docMk/>
            <pc:sldMk cId="1621839459" sldId="293"/>
            <ac:picMk id="181" creationId="{4030EB3F-6313-4E60-9CAD-78E15F0753DC}"/>
          </ac:picMkLst>
        </pc:picChg>
        <pc:picChg chg="mod">
          <ac:chgData name="NGUYEN PHAM ANH THU" userId="baf72463-252b-4d5f-a6ca-5a6327a9888d" providerId="ADAL" clId="{C280C32E-78C6-469B-9418-8A9252820225}" dt="2022-04-09T04:53:47.134" v="814"/>
          <ac:picMkLst>
            <pc:docMk/>
            <pc:sldMk cId="1621839459" sldId="293"/>
            <ac:picMk id="183" creationId="{8852A14F-A292-49D8-8176-8F07C1126059}"/>
          </ac:picMkLst>
        </pc:picChg>
        <pc:picChg chg="add del mod">
          <ac:chgData name="NGUYEN PHAM ANH THU" userId="baf72463-252b-4d5f-a6ca-5a6327a9888d" providerId="ADAL" clId="{C280C32E-78C6-469B-9418-8A9252820225}" dt="2022-04-09T04:56:31.357" v="864" actId="478"/>
          <ac:picMkLst>
            <pc:docMk/>
            <pc:sldMk cId="1621839459" sldId="293"/>
            <ac:picMk id="186" creationId="{C560356B-61DC-43D0-9436-56A8050CDECB}"/>
          </ac:picMkLst>
        </pc:picChg>
        <pc:picChg chg="add mod topLvl">
          <ac:chgData name="NGUYEN PHAM ANH THU" userId="baf72463-252b-4d5f-a6ca-5a6327a9888d" providerId="ADAL" clId="{C280C32E-78C6-469B-9418-8A9252820225}" dt="2022-04-09T05:25:09.401" v="951"/>
          <ac:picMkLst>
            <pc:docMk/>
            <pc:sldMk cId="1621839459" sldId="293"/>
            <ac:picMk id="188" creationId="{B4E67CE1-AC81-4F68-8566-713599EA4379}"/>
          </ac:picMkLst>
        </pc:picChg>
        <pc:picChg chg="add mod topLvl">
          <ac:chgData name="NGUYEN PHAM ANH THU" userId="baf72463-252b-4d5f-a6ca-5a6327a9888d" providerId="ADAL" clId="{C280C32E-78C6-469B-9418-8A9252820225}" dt="2022-04-09T05:25:09.401" v="951"/>
          <ac:picMkLst>
            <pc:docMk/>
            <pc:sldMk cId="1621839459" sldId="293"/>
            <ac:picMk id="190" creationId="{E9CB59CE-11A5-4F83-BE8E-0B66C611D6A6}"/>
          </ac:picMkLst>
        </pc:picChg>
        <pc:picChg chg="add mod ord topLvl">
          <ac:chgData name="NGUYEN PHAM ANH THU" userId="baf72463-252b-4d5f-a6ca-5a6327a9888d" providerId="ADAL" clId="{C280C32E-78C6-469B-9418-8A9252820225}" dt="2022-04-09T05:25:09.401" v="951"/>
          <ac:picMkLst>
            <pc:docMk/>
            <pc:sldMk cId="1621839459" sldId="293"/>
            <ac:picMk id="192" creationId="{DDE859F4-02B8-4390-9A2C-14BC5CC20D30}"/>
          </ac:picMkLst>
        </pc:picChg>
        <pc:picChg chg="add mod ord">
          <ac:chgData name="NGUYEN PHAM ANH THU" userId="baf72463-252b-4d5f-a6ca-5a6327a9888d" providerId="ADAL" clId="{C280C32E-78C6-469B-9418-8A9252820225}" dt="2022-04-09T05:28:20.910" v="995"/>
          <ac:picMkLst>
            <pc:docMk/>
            <pc:sldMk cId="1621839459" sldId="293"/>
            <ac:picMk id="195" creationId="{A4A750D8-432B-4B0F-87B9-D9917CCE26CD}"/>
          </ac:picMkLst>
        </pc:picChg>
        <pc:picChg chg="add mod">
          <ac:chgData name="NGUYEN PHAM ANH THU" userId="baf72463-252b-4d5f-a6ca-5a6327a9888d" providerId="ADAL" clId="{C280C32E-78C6-469B-9418-8A9252820225}" dt="2022-04-09T05:28:20.910" v="995"/>
          <ac:picMkLst>
            <pc:docMk/>
            <pc:sldMk cId="1621839459" sldId="293"/>
            <ac:picMk id="196" creationId="{C1E774B8-E63E-4D7A-9859-6497C0DDBBB2}"/>
          </ac:picMkLst>
        </pc:picChg>
        <pc:picChg chg="add mod topLvl">
          <ac:chgData name="NGUYEN PHAM ANH THU" userId="baf72463-252b-4d5f-a6ca-5a6327a9888d" providerId="ADAL" clId="{C280C32E-78C6-469B-9418-8A9252820225}" dt="2022-04-09T05:25:09.401" v="951"/>
          <ac:picMkLst>
            <pc:docMk/>
            <pc:sldMk cId="1621839459" sldId="293"/>
            <ac:picMk id="198" creationId="{00326902-3C2E-4336-8D05-37F1CAC3D7BB}"/>
          </ac:picMkLst>
        </pc:picChg>
        <pc:picChg chg="add mod ord">
          <ac:chgData name="NGUYEN PHAM ANH THU" userId="baf72463-252b-4d5f-a6ca-5a6327a9888d" providerId="ADAL" clId="{C280C32E-78C6-469B-9418-8A9252820225}" dt="2022-04-09T05:28:20.910" v="995"/>
          <ac:picMkLst>
            <pc:docMk/>
            <pc:sldMk cId="1621839459" sldId="293"/>
            <ac:picMk id="199" creationId="{E82DB9F1-3949-46DF-AF24-CCAFFB69514E}"/>
          </ac:picMkLst>
        </pc:picChg>
        <pc:picChg chg="add mod">
          <ac:chgData name="NGUYEN PHAM ANH THU" userId="baf72463-252b-4d5f-a6ca-5a6327a9888d" providerId="ADAL" clId="{C280C32E-78C6-469B-9418-8A9252820225}" dt="2022-04-09T05:27:45.951" v="991" actId="164"/>
          <ac:picMkLst>
            <pc:docMk/>
            <pc:sldMk cId="1621839459" sldId="293"/>
            <ac:picMk id="201" creationId="{0D963BF2-4F29-42E4-B0C2-72F68D29089B}"/>
          </ac:picMkLst>
        </pc:picChg>
        <pc:picChg chg="add mod">
          <ac:chgData name="NGUYEN PHAM ANH THU" userId="baf72463-252b-4d5f-a6ca-5a6327a9888d" providerId="ADAL" clId="{C280C32E-78C6-469B-9418-8A9252820225}" dt="2022-04-09T05:26:33.585" v="970"/>
          <ac:picMkLst>
            <pc:docMk/>
            <pc:sldMk cId="1621839459" sldId="293"/>
            <ac:picMk id="203" creationId="{2F9EBDC5-7B40-4C81-9EBF-1A8D23216BCB}"/>
          </ac:picMkLst>
        </pc:picChg>
        <pc:picChg chg="add mod ord">
          <ac:chgData name="NGUYEN PHAM ANH THU" userId="baf72463-252b-4d5f-a6ca-5a6327a9888d" providerId="ADAL" clId="{C280C32E-78C6-469B-9418-8A9252820225}" dt="2022-04-09T05:28:41.323" v="1001"/>
          <ac:picMkLst>
            <pc:docMk/>
            <pc:sldMk cId="1621839459" sldId="293"/>
            <ac:picMk id="205" creationId="{62D496C8-46EF-4B2C-A857-F737A99412D5}"/>
          </ac:picMkLst>
        </pc:picChg>
        <pc:picChg chg="add mod">
          <ac:chgData name="NGUYEN PHAM ANH THU" userId="baf72463-252b-4d5f-a6ca-5a6327a9888d" providerId="ADAL" clId="{C280C32E-78C6-469B-9418-8A9252820225}" dt="2022-04-09T05:28:20.910" v="995"/>
          <ac:picMkLst>
            <pc:docMk/>
            <pc:sldMk cId="1621839459" sldId="293"/>
            <ac:picMk id="208" creationId="{D6B4CF65-2BCF-450A-9912-3F7BAB5E2585}"/>
          </ac:picMkLst>
        </pc:picChg>
        <pc:picChg chg="add mod ord">
          <ac:chgData name="NGUYEN PHAM ANH THU" userId="baf72463-252b-4d5f-a6ca-5a6327a9888d" providerId="ADAL" clId="{C280C32E-78C6-469B-9418-8A9252820225}" dt="2022-04-09T05:29:22.432" v="1009" actId="164"/>
          <ac:picMkLst>
            <pc:docMk/>
            <pc:sldMk cId="1621839459" sldId="293"/>
            <ac:picMk id="209" creationId="{32ADD265-1132-4BAD-B10B-38012A720A92}"/>
          </ac:picMkLst>
        </pc:picChg>
        <pc:picChg chg="add mod">
          <ac:chgData name="NGUYEN PHAM ANH THU" userId="baf72463-252b-4d5f-a6ca-5a6327a9888d" providerId="ADAL" clId="{C280C32E-78C6-469B-9418-8A9252820225}" dt="2022-04-09T05:30:05.704" v="1016" actId="1076"/>
          <ac:picMkLst>
            <pc:docMk/>
            <pc:sldMk cId="1621839459" sldId="293"/>
            <ac:picMk id="211" creationId="{AADE078E-3155-4E85-BE5F-EC3B61C0DEDC}"/>
          </ac:picMkLst>
        </pc:picChg>
        <pc:picChg chg="mod">
          <ac:chgData name="NGUYEN PHAM ANH THU" userId="baf72463-252b-4d5f-a6ca-5a6327a9888d" providerId="ADAL" clId="{C280C32E-78C6-469B-9418-8A9252820225}" dt="2022-04-09T05:32:20.938" v="1017"/>
          <ac:picMkLst>
            <pc:docMk/>
            <pc:sldMk cId="1621839459" sldId="293"/>
            <ac:picMk id="213" creationId="{59722DA4-CEC1-4452-BD97-3CE416D26121}"/>
          </ac:picMkLst>
        </pc:picChg>
      </pc:sldChg>
      <pc:sldChg chg="addSp delSp modSp add del mod">
        <pc:chgData name="NGUYEN PHAM ANH THU" userId="baf72463-252b-4d5f-a6ca-5a6327a9888d" providerId="ADAL" clId="{C280C32E-78C6-469B-9418-8A9252820225}" dt="2022-04-09T05:43:33.586" v="1288" actId="47"/>
        <pc:sldMkLst>
          <pc:docMk/>
          <pc:sldMk cId="3994063268" sldId="294"/>
        </pc:sldMkLst>
        <pc:spChg chg="mod">
          <ac:chgData name="NGUYEN PHAM ANH THU" userId="baf72463-252b-4d5f-a6ca-5a6327a9888d" providerId="ADAL" clId="{C280C32E-78C6-469B-9418-8A9252820225}" dt="2022-04-09T05:39:00.957" v="1084" actId="207"/>
          <ac:spMkLst>
            <pc:docMk/>
            <pc:sldMk cId="3994063268" sldId="294"/>
            <ac:spMk id="2" creationId="{45BA2997-8F16-4606-BB6E-D157CACF3212}"/>
          </ac:spMkLst>
        </pc:spChg>
        <pc:spChg chg="mod">
          <ac:chgData name="NGUYEN PHAM ANH THU" userId="baf72463-252b-4d5f-a6ca-5a6327a9888d" providerId="ADAL" clId="{C280C32E-78C6-469B-9418-8A9252820225}" dt="2022-04-09T05:38:34.615" v="1073" actId="20577"/>
          <ac:spMkLst>
            <pc:docMk/>
            <pc:sldMk cId="3994063268" sldId="294"/>
            <ac:spMk id="3" creationId="{4A32B7FE-5988-4DAA-9210-62516848B630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2" creationId="{4077C6D2-1732-4541-9FFB-491A0EDADDEA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3" creationId="{647C9A69-3BE3-4AA8-B575-F0E66DCB9156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4" creationId="{F9002AA1-6279-4E0F-A3B3-A670E3EA6FBA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5" creationId="{AB3FC962-120A-4133-9F49-6BC189BF7B94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6" creationId="{F161ACD0-2E64-49AA-8290-C1A204CB9BA9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7" creationId="{0F758D4A-28D3-4642-B1BD-0988E8958C7F}"/>
          </ac:spMkLst>
        </pc:spChg>
        <pc:spChg chg="mod">
          <ac:chgData name="NGUYEN PHAM ANH THU" userId="baf72463-252b-4d5f-a6ca-5a6327a9888d" providerId="ADAL" clId="{C280C32E-78C6-469B-9418-8A9252820225}" dt="2022-04-09T05:39:43.127" v="1088"/>
          <ac:spMkLst>
            <pc:docMk/>
            <pc:sldMk cId="3994063268" sldId="294"/>
            <ac:spMk id="18" creationId="{B8C9406E-1E4E-4024-97A1-94A499D62210}"/>
          </ac:spMkLst>
        </pc:spChg>
        <pc:spChg chg="add mod">
          <ac:chgData name="NGUYEN PHAM ANH THU" userId="baf72463-252b-4d5f-a6ca-5a6327a9888d" providerId="ADAL" clId="{C280C32E-78C6-469B-9418-8A9252820225}" dt="2022-04-09T05:41:05.389" v="1112" actId="1076"/>
          <ac:spMkLst>
            <pc:docMk/>
            <pc:sldMk cId="3994063268" sldId="294"/>
            <ac:spMk id="19" creationId="{4864917B-A95D-4CE0-8B0E-29439BA42D66}"/>
          </ac:spMkLst>
        </pc:spChg>
        <pc:grpChg chg="add mod">
          <ac:chgData name="NGUYEN PHAM ANH THU" userId="baf72463-252b-4d5f-a6ca-5a6327a9888d" providerId="ADAL" clId="{C280C32E-78C6-469B-9418-8A9252820225}" dt="2022-04-09T05:41:12.566" v="1113" actId="1076"/>
          <ac:grpSpMkLst>
            <pc:docMk/>
            <pc:sldMk cId="3994063268" sldId="294"/>
            <ac:grpSpMk id="10" creationId="{0AD1CA34-D7DD-484F-B605-A05FBBB9D1CA}"/>
          </ac:grpSpMkLst>
        </pc:grpChg>
        <pc:grpChg chg="mod">
          <ac:chgData name="NGUYEN PHAM ANH THU" userId="baf72463-252b-4d5f-a6ca-5a6327a9888d" providerId="ADAL" clId="{C280C32E-78C6-469B-9418-8A9252820225}" dt="2022-04-09T05:39:43.127" v="1088"/>
          <ac:grpSpMkLst>
            <pc:docMk/>
            <pc:sldMk cId="3994063268" sldId="294"/>
            <ac:grpSpMk id="11" creationId="{1919C144-68AC-4225-B34E-27AD0BABFF52}"/>
          </ac:grpSpMkLst>
        </pc:grpChg>
        <pc:grpChg chg="del">
          <ac:chgData name="NGUYEN PHAM ANH THU" userId="baf72463-252b-4d5f-a6ca-5a6327a9888d" providerId="ADAL" clId="{C280C32E-78C6-469B-9418-8A9252820225}" dt="2022-04-09T05:32:46.780" v="1024" actId="478"/>
          <ac:grpSpMkLst>
            <pc:docMk/>
            <pc:sldMk cId="3994063268" sldId="294"/>
            <ac:grpSpMk id="212" creationId="{ACA8A217-0C78-4611-96B5-82E4FE88F78B}"/>
          </ac:grpSpMkLst>
        </pc:grpChg>
        <pc:picChg chg="add mod">
          <ac:chgData name="NGUYEN PHAM ANH THU" userId="baf72463-252b-4d5f-a6ca-5a6327a9888d" providerId="ADAL" clId="{C280C32E-78C6-469B-9418-8A9252820225}" dt="2022-04-09T05:40:57.270" v="1109" actId="1076"/>
          <ac:picMkLst>
            <pc:docMk/>
            <pc:sldMk cId="3994063268" sldId="294"/>
            <ac:picMk id="5" creationId="{0A9A68E5-8DAA-45D9-84F6-6ECA9FF6630A}"/>
          </ac:picMkLst>
        </pc:picChg>
        <pc:picChg chg="del">
          <ac:chgData name="NGUYEN PHAM ANH THU" userId="baf72463-252b-4d5f-a6ca-5a6327a9888d" providerId="ADAL" clId="{C280C32E-78C6-469B-9418-8A9252820225}" dt="2022-04-09T05:38:05.063" v="1072" actId="478"/>
          <ac:picMkLst>
            <pc:docMk/>
            <pc:sldMk cId="3994063268" sldId="294"/>
            <ac:picMk id="211" creationId="{AADE078E-3155-4E85-BE5F-EC3B61C0DEDC}"/>
          </ac:picMkLst>
        </pc:picChg>
      </pc:sldChg>
      <pc:sldChg chg="addSp delSp modSp add del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707202848" sldId="295"/>
        </pc:sldMkLst>
        <pc:spChg chg="mod">
          <ac:chgData name="NGUYEN PHAM ANH THU" userId="baf72463-252b-4d5f-a6ca-5a6327a9888d" providerId="ADAL" clId="{C280C32E-78C6-469B-9418-8A9252820225}" dt="2022-04-09T05:41:36.542" v="1161" actId="1076"/>
          <ac:spMkLst>
            <pc:docMk/>
            <pc:sldMk cId="707202848" sldId="295"/>
            <ac:spMk id="12" creationId="{4077C6D2-1732-4541-9FFB-491A0EDADDEA}"/>
          </ac:spMkLst>
        </pc:spChg>
        <pc:spChg chg="del mod">
          <ac:chgData name="NGUYEN PHAM ANH THU" userId="baf72463-252b-4d5f-a6ca-5a6327a9888d" providerId="ADAL" clId="{C280C32E-78C6-469B-9418-8A9252820225}" dt="2022-04-09T05:43:13.735" v="1280" actId="478"/>
          <ac:spMkLst>
            <pc:docMk/>
            <pc:sldMk cId="707202848" sldId="295"/>
            <ac:spMk id="19" creationId="{4864917B-A95D-4CE0-8B0E-29439BA42D66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2" creationId="{D0B351A8-FA0B-4330-A0FF-0A212C2F41D6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3" creationId="{8878BE86-7EE7-4C9F-8FDA-55B724EED8DC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4" creationId="{30338DE8-AC0B-482A-9A2E-CD90428AA2DC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5" creationId="{F5443A1A-3666-4FFF-A342-9E690D774EA4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6" creationId="{A40F85B4-37D3-4B7B-8F1D-091338A8CE8A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7" creationId="{9D41470E-4EBA-4F50-A6BD-1CEA3B5F84EF}"/>
          </ac:spMkLst>
        </pc:spChg>
        <pc:spChg chg="mod">
          <ac:chgData name="NGUYEN PHAM ANH THU" userId="baf72463-252b-4d5f-a6ca-5a6327a9888d" providerId="ADAL" clId="{C280C32E-78C6-469B-9418-8A9252820225}" dt="2022-04-09T05:42:59.602" v="1276"/>
          <ac:spMkLst>
            <pc:docMk/>
            <pc:sldMk cId="707202848" sldId="295"/>
            <ac:spMk id="28" creationId="{A75CF7F1-B86D-497C-964A-0B0B394648D2}"/>
          </ac:spMkLst>
        </pc:spChg>
        <pc:spChg chg="add mod">
          <ac:chgData name="NGUYEN PHAM ANH THU" userId="baf72463-252b-4d5f-a6ca-5a6327a9888d" providerId="ADAL" clId="{C280C32E-78C6-469B-9418-8A9252820225}" dt="2022-04-09T05:43:28.776" v="1287" actId="14100"/>
          <ac:spMkLst>
            <pc:docMk/>
            <pc:sldMk cId="707202848" sldId="295"/>
            <ac:spMk id="29" creationId="{0FF8198B-F37D-47FF-8606-714826B5B153}"/>
          </ac:spMkLst>
        </pc:spChg>
        <pc:grpChg chg="del mod ord">
          <ac:chgData name="NGUYEN PHAM ANH THU" userId="baf72463-252b-4d5f-a6ca-5a6327a9888d" providerId="ADAL" clId="{C280C32E-78C6-469B-9418-8A9252820225}" dt="2022-04-09T05:42:59.283" v="1275" actId="478"/>
          <ac:grpSpMkLst>
            <pc:docMk/>
            <pc:sldMk cId="707202848" sldId="295"/>
            <ac:grpSpMk id="10" creationId="{0AD1CA34-D7DD-484F-B605-A05FBBB9D1CA}"/>
          </ac:grpSpMkLst>
        </pc:grpChg>
        <pc:grpChg chg="add mod">
          <ac:chgData name="NGUYEN PHAM ANH THU" userId="baf72463-252b-4d5f-a6ca-5a6327a9888d" providerId="ADAL" clId="{C280C32E-78C6-469B-9418-8A9252820225}" dt="2022-04-09T05:43:07.686" v="1279" actId="1076"/>
          <ac:grpSpMkLst>
            <pc:docMk/>
            <pc:sldMk cId="707202848" sldId="295"/>
            <ac:grpSpMk id="20" creationId="{037D2840-6F1B-470B-8D2F-29C1CA7E8220}"/>
          </ac:grpSpMkLst>
        </pc:grpChg>
        <pc:grpChg chg="mod">
          <ac:chgData name="NGUYEN PHAM ANH THU" userId="baf72463-252b-4d5f-a6ca-5a6327a9888d" providerId="ADAL" clId="{C280C32E-78C6-469B-9418-8A9252820225}" dt="2022-04-09T05:42:59.602" v="1276"/>
          <ac:grpSpMkLst>
            <pc:docMk/>
            <pc:sldMk cId="707202848" sldId="295"/>
            <ac:grpSpMk id="21" creationId="{1E073DA3-EEF3-47DD-93CC-D447B18D9FAB}"/>
          </ac:grpSpMkLst>
        </pc:grpChg>
        <pc:picChg chg="mod">
          <ac:chgData name="NGUYEN PHAM ANH THU" userId="baf72463-252b-4d5f-a6ca-5a6327a9888d" providerId="ADAL" clId="{C280C32E-78C6-469B-9418-8A9252820225}" dt="2022-04-09T05:42:22.998" v="1266" actId="1076"/>
          <ac:picMkLst>
            <pc:docMk/>
            <pc:sldMk cId="707202848" sldId="295"/>
            <ac:picMk id="5" creationId="{0A9A68E5-8DAA-45D9-84F6-6ECA9FF6630A}"/>
          </ac:picMkLst>
        </pc:picChg>
      </pc:sldChg>
      <pc:sldChg chg="add del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1757854028" sldId="296"/>
        </pc:sldMkLst>
      </pc:sldChg>
      <pc:sldChg chg="addSp delSp modSp add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1830519234" sldId="297"/>
        </pc:sldMkLst>
        <pc:spChg chg="add mod">
          <ac:chgData name="NGUYEN PHAM ANH THU" userId="baf72463-252b-4d5f-a6ca-5a6327a9888d" providerId="ADAL" clId="{C280C32E-78C6-469B-9418-8A9252820225}" dt="2022-04-09T09:24:08.780" v="2031" actId="20577"/>
          <ac:spMkLst>
            <pc:docMk/>
            <pc:sldMk cId="1830519234" sldId="297"/>
            <ac:spMk id="4" creationId="{792DCCD4-767D-4ED2-8138-4B0C601B44A3}"/>
          </ac:spMkLst>
        </pc:spChg>
        <pc:spChg chg="add mod">
          <ac:chgData name="NGUYEN PHAM ANH THU" userId="baf72463-252b-4d5f-a6ca-5a6327a9888d" providerId="ADAL" clId="{C280C32E-78C6-469B-9418-8A9252820225}" dt="2022-04-09T09:24:20.978" v="2097" actId="1037"/>
          <ac:spMkLst>
            <pc:docMk/>
            <pc:sldMk cId="1830519234" sldId="297"/>
            <ac:spMk id="6" creationId="{5FDBFF61-FDDC-4C19-BF98-04448E7CEDF2}"/>
          </ac:spMkLst>
        </pc:spChg>
        <pc:spChg chg="del">
          <ac:chgData name="NGUYEN PHAM ANH THU" userId="baf72463-252b-4d5f-a6ca-5a6327a9888d" providerId="ADAL" clId="{C280C32E-78C6-469B-9418-8A9252820225}" dt="2022-04-09T09:12:55.550" v="1313" actId="478"/>
          <ac:spMkLst>
            <pc:docMk/>
            <pc:sldMk cId="1830519234" sldId="297"/>
            <ac:spMk id="19" creationId="{4864917B-A95D-4CE0-8B0E-29439BA42D66}"/>
          </ac:spMkLst>
        </pc:spChg>
        <pc:spChg chg="add mod">
          <ac:chgData name="NGUYEN PHAM ANH THU" userId="baf72463-252b-4d5f-a6ca-5a6327a9888d" providerId="ADAL" clId="{C280C32E-78C6-469B-9418-8A9252820225}" dt="2022-04-09T09:24:20.978" v="2097" actId="1037"/>
          <ac:spMkLst>
            <pc:docMk/>
            <pc:sldMk cId="1830519234" sldId="297"/>
            <ac:spMk id="20" creationId="{D43A7F16-462A-4557-9EA3-709DF187B8F3}"/>
          </ac:spMkLst>
        </pc:spChg>
        <pc:spChg chg="add mod">
          <ac:chgData name="NGUYEN PHAM ANH THU" userId="baf72463-252b-4d5f-a6ca-5a6327a9888d" providerId="ADAL" clId="{C280C32E-78C6-469B-9418-8A9252820225}" dt="2022-04-09T09:24:20.978" v="2097" actId="1037"/>
          <ac:spMkLst>
            <pc:docMk/>
            <pc:sldMk cId="1830519234" sldId="297"/>
            <ac:spMk id="21" creationId="{524760CF-8A8C-4935-86DF-365EA66560E1}"/>
          </ac:spMkLst>
        </pc:spChg>
        <pc:grpChg chg="del">
          <ac:chgData name="NGUYEN PHAM ANH THU" userId="baf72463-252b-4d5f-a6ca-5a6327a9888d" providerId="ADAL" clId="{C280C32E-78C6-469B-9418-8A9252820225}" dt="2022-04-09T09:12:55.550" v="1313" actId="478"/>
          <ac:grpSpMkLst>
            <pc:docMk/>
            <pc:sldMk cId="1830519234" sldId="297"/>
            <ac:grpSpMk id="10" creationId="{0AD1CA34-D7DD-484F-B605-A05FBBB9D1CA}"/>
          </ac:grpSpMkLst>
        </pc:grpChg>
        <pc:picChg chg="mod">
          <ac:chgData name="NGUYEN PHAM ANH THU" userId="baf72463-252b-4d5f-a6ca-5a6327a9888d" providerId="ADAL" clId="{C280C32E-78C6-469B-9418-8A9252820225}" dt="2022-04-09T09:13:00.072" v="1314" actId="1076"/>
          <ac:picMkLst>
            <pc:docMk/>
            <pc:sldMk cId="1830519234" sldId="297"/>
            <ac:picMk id="5" creationId="{0A9A68E5-8DAA-45D9-84F6-6ECA9FF6630A}"/>
          </ac:picMkLst>
        </pc:picChg>
      </pc:sldChg>
      <pc:sldChg chg="addSp delSp modSp add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2721412493" sldId="298"/>
        </pc:sldMkLst>
        <pc:spChg chg="mod">
          <ac:chgData name="NGUYEN PHAM ANH THU" userId="baf72463-252b-4d5f-a6ca-5a6327a9888d" providerId="ADAL" clId="{C280C32E-78C6-469B-9418-8A9252820225}" dt="2022-04-09T09:26:13.248" v="2134" actId="20577"/>
          <ac:spMkLst>
            <pc:docMk/>
            <pc:sldMk cId="2721412493" sldId="298"/>
            <ac:spMk id="4" creationId="{792DCCD4-767D-4ED2-8138-4B0C601B44A3}"/>
          </ac:spMkLst>
        </pc:spChg>
        <pc:spChg chg="del">
          <ac:chgData name="NGUYEN PHAM ANH THU" userId="baf72463-252b-4d5f-a6ca-5a6327a9888d" providerId="ADAL" clId="{C280C32E-78C6-469B-9418-8A9252820225}" dt="2022-04-09T09:19:59.231" v="1741" actId="478"/>
          <ac:spMkLst>
            <pc:docMk/>
            <pc:sldMk cId="2721412493" sldId="298"/>
            <ac:spMk id="6" creationId="{5FDBFF61-FDDC-4C19-BF98-04448E7CEDF2}"/>
          </ac:spMkLst>
        </pc:spChg>
        <pc:spChg chg="add mod">
          <ac:chgData name="NGUYEN PHAM ANH THU" userId="baf72463-252b-4d5f-a6ca-5a6327a9888d" providerId="ADAL" clId="{C280C32E-78C6-469B-9418-8A9252820225}" dt="2022-04-09T09:25:42.119" v="2120" actId="1076"/>
          <ac:spMkLst>
            <pc:docMk/>
            <pc:sldMk cId="2721412493" sldId="298"/>
            <ac:spMk id="7" creationId="{691B6212-8B52-498A-9197-4F4B13192D75}"/>
          </ac:spMkLst>
        </pc:spChg>
        <pc:spChg chg="add mod">
          <ac:chgData name="NGUYEN PHAM ANH THU" userId="baf72463-252b-4d5f-a6ca-5a6327a9888d" providerId="ADAL" clId="{C280C32E-78C6-469B-9418-8A9252820225}" dt="2022-04-09T09:25:51.749" v="2123" actId="1076"/>
          <ac:spMkLst>
            <pc:docMk/>
            <pc:sldMk cId="2721412493" sldId="298"/>
            <ac:spMk id="10" creationId="{3C32BEBE-7B19-49CB-AFFC-985BE3F30F24}"/>
          </ac:spMkLst>
        </pc:spChg>
        <pc:spChg chg="add mod">
          <ac:chgData name="NGUYEN PHAM ANH THU" userId="baf72463-252b-4d5f-a6ca-5a6327a9888d" providerId="ADAL" clId="{C280C32E-78C6-469B-9418-8A9252820225}" dt="2022-04-09T09:25:59.300" v="2127" actId="1037"/>
          <ac:spMkLst>
            <pc:docMk/>
            <pc:sldMk cId="2721412493" sldId="298"/>
            <ac:spMk id="11" creationId="{7A3920E8-8DDF-4D3F-A149-96053AB38EF2}"/>
          </ac:spMkLst>
        </pc:spChg>
        <pc:spChg chg="add mod">
          <ac:chgData name="NGUYEN PHAM ANH THU" userId="baf72463-252b-4d5f-a6ca-5a6327a9888d" providerId="ADAL" clId="{C280C32E-78C6-469B-9418-8A9252820225}" dt="2022-04-09T09:26:23.525" v="2138" actId="1038"/>
          <ac:spMkLst>
            <pc:docMk/>
            <pc:sldMk cId="2721412493" sldId="298"/>
            <ac:spMk id="12" creationId="{2C169916-0D1F-4D64-9350-14504BEEB28A}"/>
          </ac:spMkLst>
        </pc:spChg>
        <pc:spChg chg="add mod">
          <ac:chgData name="NGUYEN PHAM ANH THU" userId="baf72463-252b-4d5f-a6ca-5a6327a9888d" providerId="ADAL" clId="{C280C32E-78C6-469B-9418-8A9252820225}" dt="2022-04-09T11:12:53.637" v="3131" actId="207"/>
          <ac:spMkLst>
            <pc:docMk/>
            <pc:sldMk cId="2721412493" sldId="298"/>
            <ac:spMk id="15" creationId="{2255BEB0-D066-477B-974C-7AE3E894231F}"/>
          </ac:spMkLst>
        </pc:spChg>
        <pc:spChg chg="del">
          <ac:chgData name="NGUYEN PHAM ANH THU" userId="baf72463-252b-4d5f-a6ca-5a6327a9888d" providerId="ADAL" clId="{C280C32E-78C6-469B-9418-8A9252820225}" dt="2022-04-09T09:20:00.699" v="1742" actId="478"/>
          <ac:spMkLst>
            <pc:docMk/>
            <pc:sldMk cId="2721412493" sldId="298"/>
            <ac:spMk id="20" creationId="{D43A7F16-462A-4557-9EA3-709DF187B8F3}"/>
          </ac:spMkLst>
        </pc:spChg>
        <pc:spChg chg="del">
          <ac:chgData name="NGUYEN PHAM ANH THU" userId="baf72463-252b-4d5f-a6ca-5a6327a9888d" providerId="ADAL" clId="{C280C32E-78C6-469B-9418-8A9252820225}" dt="2022-04-09T09:19:57.405" v="1740" actId="478"/>
          <ac:spMkLst>
            <pc:docMk/>
            <pc:sldMk cId="2721412493" sldId="298"/>
            <ac:spMk id="21" creationId="{524760CF-8A8C-4935-86DF-365EA66560E1}"/>
          </ac:spMkLst>
        </pc:spChg>
        <pc:spChg chg="mod topLvl">
          <ac:chgData name="NGUYEN PHAM ANH THU" userId="baf72463-252b-4d5f-a6ca-5a6327a9888d" providerId="ADAL" clId="{C280C32E-78C6-469B-9418-8A9252820225}" dt="2022-04-09T11:14:04.127" v="3134" actId="207"/>
          <ac:spMkLst>
            <pc:docMk/>
            <pc:sldMk cId="2721412493" sldId="298"/>
            <ac:spMk id="23" creationId="{3040A99A-B4A3-48D0-893F-669D096FAD12}"/>
          </ac:spMkLst>
        </pc:spChg>
        <pc:spChg chg="mod topLvl">
          <ac:chgData name="NGUYEN PHAM ANH THU" userId="baf72463-252b-4d5f-a6ca-5a6327a9888d" providerId="ADAL" clId="{C280C32E-78C6-469B-9418-8A9252820225}" dt="2022-04-09T11:14:06.969" v="3135" actId="207"/>
          <ac:spMkLst>
            <pc:docMk/>
            <pc:sldMk cId="2721412493" sldId="298"/>
            <ac:spMk id="26" creationId="{B8042716-EF0A-4BB7-AC3E-A3364033F564}"/>
          </ac:spMkLst>
        </pc:spChg>
        <pc:grpChg chg="add mod">
          <ac:chgData name="NGUYEN PHAM ANH THU" userId="baf72463-252b-4d5f-a6ca-5a6327a9888d" providerId="ADAL" clId="{C280C32E-78C6-469B-9418-8A9252820225}" dt="2022-04-09T09:27:27.555" v="2158" actId="164"/>
          <ac:grpSpMkLst>
            <pc:docMk/>
            <pc:sldMk cId="2721412493" sldId="298"/>
            <ac:grpSpMk id="16" creationId="{802C9F98-BF0B-4240-A3F0-21D9044D4355}"/>
          </ac:grpSpMkLst>
        </pc:grpChg>
        <pc:grpChg chg="add mod">
          <ac:chgData name="NGUYEN PHAM ANH THU" userId="baf72463-252b-4d5f-a6ca-5a6327a9888d" providerId="ADAL" clId="{C280C32E-78C6-469B-9418-8A9252820225}" dt="2022-04-09T09:28:09.684" v="2168" actId="164"/>
          <ac:grpSpMkLst>
            <pc:docMk/>
            <pc:sldMk cId="2721412493" sldId="298"/>
            <ac:grpSpMk id="18" creationId="{C6A1BDE9-D4C5-4A6D-8244-CF149037C2E7}"/>
          </ac:grpSpMkLst>
        </pc:grpChg>
        <pc:grpChg chg="add del mod">
          <ac:chgData name="NGUYEN PHAM ANH THU" userId="baf72463-252b-4d5f-a6ca-5a6327a9888d" providerId="ADAL" clId="{C280C32E-78C6-469B-9418-8A9252820225}" dt="2022-04-09T09:27:44.515" v="2163" actId="165"/>
          <ac:grpSpMkLst>
            <pc:docMk/>
            <pc:sldMk cId="2721412493" sldId="298"/>
            <ac:grpSpMk id="19" creationId="{CAE8A18D-C525-4AB0-AB01-1EB1BDE22E44}"/>
          </ac:grpSpMkLst>
        </pc:grpChg>
        <pc:grpChg chg="add del mod">
          <ac:chgData name="NGUYEN PHAM ANH THU" userId="baf72463-252b-4d5f-a6ca-5a6327a9888d" providerId="ADAL" clId="{C280C32E-78C6-469B-9418-8A9252820225}" dt="2022-04-09T09:28:31.219" v="2173" actId="165"/>
          <ac:grpSpMkLst>
            <pc:docMk/>
            <pc:sldMk cId="2721412493" sldId="298"/>
            <ac:grpSpMk id="24" creationId="{1BC46F4A-F136-42D1-B021-6C755DFAE751}"/>
          </ac:grpSpMkLst>
        </pc:grpChg>
        <pc:grpChg chg="add mod">
          <ac:chgData name="NGUYEN PHAM ANH THU" userId="baf72463-252b-4d5f-a6ca-5a6327a9888d" providerId="ADAL" clId="{C280C32E-78C6-469B-9418-8A9252820225}" dt="2022-04-09T09:28:57.939" v="2177" actId="164"/>
          <ac:grpSpMkLst>
            <pc:docMk/>
            <pc:sldMk cId="2721412493" sldId="298"/>
            <ac:grpSpMk id="28" creationId="{B102B238-7E4A-4EFA-B6F3-4DED8D7FC30C}"/>
          </ac:grpSpMkLst>
        </pc:grpChg>
        <pc:cxnChg chg="add mod">
          <ac:chgData name="NGUYEN PHAM ANH THU" userId="baf72463-252b-4d5f-a6ca-5a6327a9888d" providerId="ADAL" clId="{C280C32E-78C6-469B-9418-8A9252820225}" dt="2022-04-09T11:13:05.386" v="3132" actId="208"/>
          <ac:cxnSpMkLst>
            <pc:docMk/>
            <pc:sldMk cId="2721412493" sldId="298"/>
            <ac:cxnSpMk id="9" creationId="{66E77A57-BAB4-47E6-AD34-ED7FE0822064}"/>
          </ac:cxnSpMkLst>
        </pc:cxnChg>
        <pc:cxnChg chg="mod topLvl">
          <ac:chgData name="NGUYEN PHAM ANH THU" userId="baf72463-252b-4d5f-a6ca-5a6327a9888d" providerId="ADAL" clId="{C280C32E-78C6-469B-9418-8A9252820225}" dt="2022-04-09T11:13:53.335" v="3133" actId="208"/>
          <ac:cxnSpMkLst>
            <pc:docMk/>
            <pc:sldMk cId="2721412493" sldId="298"/>
            <ac:cxnSpMk id="22" creationId="{806EFA3A-509D-46A7-8E72-592AFCBDA313}"/>
          </ac:cxnSpMkLst>
        </pc:cxnChg>
        <pc:cxnChg chg="mod topLvl">
          <ac:chgData name="NGUYEN PHAM ANH THU" userId="baf72463-252b-4d5f-a6ca-5a6327a9888d" providerId="ADAL" clId="{C280C32E-78C6-469B-9418-8A9252820225}" dt="2022-04-09T11:14:13.949" v="3136" actId="208"/>
          <ac:cxnSpMkLst>
            <pc:docMk/>
            <pc:sldMk cId="2721412493" sldId="298"/>
            <ac:cxnSpMk id="25" creationId="{EDF5C5FC-15A2-4620-927B-EF18AF180407}"/>
          </ac:cxnSpMkLst>
        </pc:cxnChg>
      </pc:sldChg>
      <pc:sldChg chg="addSp delSp modSp add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2361542961" sldId="299"/>
        </pc:sldMkLst>
        <pc:spChg chg="mod">
          <ac:chgData name="NGUYEN PHAM ANH THU" userId="baf72463-252b-4d5f-a6ca-5a6327a9888d" providerId="ADAL" clId="{C280C32E-78C6-469B-9418-8A9252820225}" dt="2022-04-09T09:34:53.101" v="2317" actId="20577"/>
          <ac:spMkLst>
            <pc:docMk/>
            <pc:sldMk cId="2361542961" sldId="299"/>
            <ac:spMk id="4" creationId="{792DCCD4-767D-4ED2-8138-4B0C601B44A3}"/>
          </ac:spMkLst>
        </pc:spChg>
        <pc:spChg chg="del">
          <ac:chgData name="NGUYEN PHAM ANH THU" userId="baf72463-252b-4d5f-a6ca-5a6327a9888d" providerId="ADAL" clId="{C280C32E-78C6-469B-9418-8A9252820225}" dt="2022-04-09T09:30:40.058" v="2181" actId="478"/>
          <ac:spMkLst>
            <pc:docMk/>
            <pc:sldMk cId="2361542961" sldId="299"/>
            <ac:spMk id="7" creationId="{691B6212-8B52-498A-9197-4F4B13192D75}"/>
          </ac:spMkLst>
        </pc:spChg>
        <pc:spChg chg="del">
          <ac:chgData name="NGUYEN PHAM ANH THU" userId="baf72463-252b-4d5f-a6ca-5a6327a9888d" providerId="ADAL" clId="{C280C32E-78C6-469B-9418-8A9252820225}" dt="2022-04-09T09:30:40.058" v="2181" actId="478"/>
          <ac:spMkLst>
            <pc:docMk/>
            <pc:sldMk cId="2361542961" sldId="299"/>
            <ac:spMk id="10" creationId="{3C32BEBE-7B19-49CB-AFFC-985BE3F30F24}"/>
          </ac:spMkLst>
        </pc:spChg>
        <pc:spChg chg="del">
          <ac:chgData name="NGUYEN PHAM ANH THU" userId="baf72463-252b-4d5f-a6ca-5a6327a9888d" providerId="ADAL" clId="{C280C32E-78C6-469B-9418-8A9252820225}" dt="2022-04-09T09:30:40.058" v="2181" actId="478"/>
          <ac:spMkLst>
            <pc:docMk/>
            <pc:sldMk cId="2361542961" sldId="299"/>
            <ac:spMk id="11" creationId="{7A3920E8-8DDF-4D3F-A149-96053AB38EF2}"/>
          </ac:spMkLst>
        </pc:spChg>
        <pc:spChg chg="del">
          <ac:chgData name="NGUYEN PHAM ANH THU" userId="baf72463-252b-4d5f-a6ca-5a6327a9888d" providerId="ADAL" clId="{C280C32E-78C6-469B-9418-8A9252820225}" dt="2022-04-09T09:30:40.058" v="2181" actId="478"/>
          <ac:spMkLst>
            <pc:docMk/>
            <pc:sldMk cId="2361542961" sldId="299"/>
            <ac:spMk id="12" creationId="{2C169916-0D1F-4D64-9350-14504BEEB28A}"/>
          </ac:spMkLst>
        </pc:spChg>
        <pc:spChg chg="add mod">
          <ac:chgData name="NGUYEN PHAM ANH THU" userId="baf72463-252b-4d5f-a6ca-5a6327a9888d" providerId="ADAL" clId="{C280C32E-78C6-469B-9418-8A9252820225}" dt="2022-04-09T09:34:27.685" v="2308" actId="1076"/>
          <ac:spMkLst>
            <pc:docMk/>
            <pc:sldMk cId="2361542961" sldId="299"/>
            <ac:spMk id="19" creationId="{D3CD12B0-55E7-4D66-A98A-C71DDC572CCE}"/>
          </ac:spMkLst>
        </pc:spChg>
        <pc:spChg chg="add mod">
          <ac:chgData name="NGUYEN PHAM ANH THU" userId="baf72463-252b-4d5f-a6ca-5a6327a9888d" providerId="ADAL" clId="{C280C32E-78C6-469B-9418-8A9252820225}" dt="2022-04-09T09:34:49.014" v="2315" actId="1076"/>
          <ac:spMkLst>
            <pc:docMk/>
            <pc:sldMk cId="2361542961" sldId="299"/>
            <ac:spMk id="20" creationId="{670F0ACF-8978-4592-933F-85199EBD0EAA}"/>
          </ac:spMkLst>
        </pc:spChg>
        <pc:spChg chg="add mod">
          <ac:chgData name="NGUYEN PHAM ANH THU" userId="baf72463-252b-4d5f-a6ca-5a6327a9888d" providerId="ADAL" clId="{C280C32E-78C6-469B-9418-8A9252820225}" dt="2022-04-09T09:35:02.460" v="2321" actId="1076"/>
          <ac:spMkLst>
            <pc:docMk/>
            <pc:sldMk cId="2361542961" sldId="299"/>
            <ac:spMk id="21" creationId="{9BF460F9-3876-4383-AC20-B2A204D62B88}"/>
          </ac:spMkLst>
        </pc:spChg>
        <pc:spChg chg="add mod">
          <ac:chgData name="NGUYEN PHAM ANH THU" userId="baf72463-252b-4d5f-a6ca-5a6327a9888d" providerId="ADAL" clId="{C280C32E-78C6-469B-9418-8A9252820225}" dt="2022-04-09T09:35:12.101" v="2325" actId="1038"/>
          <ac:spMkLst>
            <pc:docMk/>
            <pc:sldMk cId="2361542961" sldId="299"/>
            <ac:spMk id="24" creationId="{30F06A40-E4E0-4A57-8864-745AD0C8CA32}"/>
          </ac:spMkLst>
        </pc:spChg>
        <pc:grpChg chg="del">
          <ac:chgData name="NGUYEN PHAM ANH THU" userId="baf72463-252b-4d5f-a6ca-5a6327a9888d" providerId="ADAL" clId="{C280C32E-78C6-469B-9418-8A9252820225}" dt="2022-04-09T11:16:56.232" v="3146" actId="478"/>
          <ac:grpSpMkLst>
            <pc:docMk/>
            <pc:sldMk cId="2361542961" sldId="299"/>
            <ac:grpSpMk id="16" creationId="{802C9F98-BF0B-4240-A3F0-21D9044D4355}"/>
          </ac:grpSpMkLst>
        </pc:grpChg>
        <pc:grpChg chg="del">
          <ac:chgData name="NGUYEN PHAM ANH THU" userId="baf72463-252b-4d5f-a6ca-5a6327a9888d" providerId="ADAL" clId="{C280C32E-78C6-469B-9418-8A9252820225}" dt="2022-04-09T11:16:56.232" v="3146" actId="478"/>
          <ac:grpSpMkLst>
            <pc:docMk/>
            <pc:sldMk cId="2361542961" sldId="299"/>
            <ac:grpSpMk id="18" creationId="{C6A1BDE9-D4C5-4A6D-8244-CF149037C2E7}"/>
          </ac:grpSpMkLst>
        </pc:grpChg>
        <pc:grpChg chg="del">
          <ac:chgData name="NGUYEN PHAM ANH THU" userId="baf72463-252b-4d5f-a6ca-5a6327a9888d" providerId="ADAL" clId="{C280C32E-78C6-469B-9418-8A9252820225}" dt="2022-04-09T11:16:56.232" v="3146" actId="478"/>
          <ac:grpSpMkLst>
            <pc:docMk/>
            <pc:sldMk cId="2361542961" sldId="299"/>
            <ac:grpSpMk id="28" creationId="{B102B238-7E4A-4EFA-B6F3-4DED8D7FC30C}"/>
          </ac:grpSpMkLst>
        </pc:grpChg>
        <pc:picChg chg="add mod">
          <ac:chgData name="NGUYEN PHAM ANH THU" userId="baf72463-252b-4d5f-a6ca-5a6327a9888d" providerId="ADAL" clId="{C280C32E-78C6-469B-9418-8A9252820225}" dt="2022-04-09T11:18:17.276" v="3163" actId="1076"/>
          <ac:picMkLst>
            <pc:docMk/>
            <pc:sldMk cId="2361542961" sldId="299"/>
            <ac:picMk id="7" creationId="{AD1F0D56-4997-4B89-999A-5BEA0CE64FAD}"/>
          </ac:picMkLst>
        </pc:picChg>
        <pc:picChg chg="add mod">
          <ac:chgData name="NGUYEN PHAM ANH THU" userId="baf72463-252b-4d5f-a6ca-5a6327a9888d" providerId="ADAL" clId="{C280C32E-78C6-469B-9418-8A9252820225}" dt="2022-04-09T11:19:36.259" v="3184" actId="1076"/>
          <ac:picMkLst>
            <pc:docMk/>
            <pc:sldMk cId="2361542961" sldId="299"/>
            <ac:picMk id="10" creationId="{5F16D3B4-B2E8-450C-B3C4-D999DD8E07BE}"/>
          </ac:picMkLst>
        </pc:picChg>
      </pc:sldChg>
      <pc:sldChg chg="addSp delSp modSp add mod modTransition addAnim delAnim modAnim">
        <pc:chgData name="NGUYEN PHAM ANH THU" userId="baf72463-252b-4d5f-a6ca-5a6327a9888d" providerId="ADAL" clId="{C280C32E-78C6-469B-9418-8A9252820225}" dt="2022-04-09T11:22:07.354" v="3211"/>
        <pc:sldMkLst>
          <pc:docMk/>
          <pc:sldMk cId="1191009365" sldId="300"/>
        </pc:sldMkLst>
        <pc:spChg chg="mod">
          <ac:chgData name="NGUYEN PHAM ANH THU" userId="baf72463-252b-4d5f-a6ca-5a6327a9888d" providerId="ADAL" clId="{C280C32E-78C6-469B-9418-8A9252820225}" dt="2022-04-09T09:47:09.570" v="2329" actId="20577"/>
          <ac:spMkLst>
            <pc:docMk/>
            <pc:sldMk cId="1191009365" sldId="300"/>
            <ac:spMk id="3" creationId="{4A32B7FE-5988-4DAA-9210-62516848B630}"/>
          </ac:spMkLst>
        </pc:spChg>
        <pc:spChg chg="del">
          <ac:chgData name="NGUYEN PHAM ANH THU" userId="baf72463-252b-4d5f-a6ca-5a6327a9888d" providerId="ADAL" clId="{C280C32E-78C6-469B-9418-8A9252820225}" dt="2022-04-09T09:47:07.651" v="2328" actId="478"/>
          <ac:spMkLst>
            <pc:docMk/>
            <pc:sldMk cId="1191009365" sldId="300"/>
            <ac:spMk id="4" creationId="{792DCCD4-767D-4ED2-8138-4B0C601B44A3}"/>
          </ac:spMkLst>
        </pc:spChg>
        <pc:spChg chg="del">
          <ac:chgData name="NGUYEN PHAM ANH THU" userId="baf72463-252b-4d5f-a6ca-5a6327a9888d" providerId="ADAL" clId="{C280C32E-78C6-469B-9418-8A9252820225}" dt="2022-04-09T09:47:05.109" v="2327" actId="478"/>
          <ac:spMkLst>
            <pc:docMk/>
            <pc:sldMk cId="1191009365" sldId="300"/>
            <ac:spMk id="19" creationId="{D3CD12B0-55E7-4D66-A98A-C71DDC572CCE}"/>
          </ac:spMkLst>
        </pc:spChg>
        <pc:spChg chg="del">
          <ac:chgData name="NGUYEN PHAM ANH THU" userId="baf72463-252b-4d5f-a6ca-5a6327a9888d" providerId="ADAL" clId="{C280C32E-78C6-469B-9418-8A9252820225}" dt="2022-04-09T09:47:05.109" v="2327" actId="478"/>
          <ac:spMkLst>
            <pc:docMk/>
            <pc:sldMk cId="1191009365" sldId="300"/>
            <ac:spMk id="20" creationId="{670F0ACF-8978-4592-933F-85199EBD0EAA}"/>
          </ac:spMkLst>
        </pc:spChg>
        <pc:spChg chg="del">
          <ac:chgData name="NGUYEN PHAM ANH THU" userId="baf72463-252b-4d5f-a6ca-5a6327a9888d" providerId="ADAL" clId="{C280C32E-78C6-469B-9418-8A9252820225}" dt="2022-04-09T09:47:05.109" v="2327" actId="478"/>
          <ac:spMkLst>
            <pc:docMk/>
            <pc:sldMk cId="1191009365" sldId="300"/>
            <ac:spMk id="21" creationId="{9BF460F9-3876-4383-AC20-B2A204D62B88}"/>
          </ac:spMkLst>
        </pc:spChg>
        <pc:spChg chg="add del mod">
          <ac:chgData name="NGUYEN PHAM ANH THU" userId="baf72463-252b-4d5f-a6ca-5a6327a9888d" providerId="ADAL" clId="{C280C32E-78C6-469B-9418-8A9252820225}" dt="2022-04-09T11:21:13.580" v="3205" actId="1076"/>
          <ac:spMkLst>
            <pc:docMk/>
            <pc:sldMk cId="1191009365" sldId="300"/>
            <ac:spMk id="23" creationId="{C9A4F80D-9884-47B9-A2FF-DD903DF6E21A}"/>
          </ac:spMkLst>
        </pc:spChg>
        <pc:spChg chg="del">
          <ac:chgData name="NGUYEN PHAM ANH THU" userId="baf72463-252b-4d5f-a6ca-5a6327a9888d" providerId="ADAL" clId="{C280C32E-78C6-469B-9418-8A9252820225}" dt="2022-04-09T09:47:05.109" v="2327" actId="478"/>
          <ac:spMkLst>
            <pc:docMk/>
            <pc:sldMk cId="1191009365" sldId="300"/>
            <ac:spMk id="24" creationId="{30F06A40-E4E0-4A57-8864-745AD0C8CA32}"/>
          </ac:spMkLst>
        </pc:spChg>
        <pc:spChg chg="add mod">
          <ac:chgData name="NGUYEN PHAM ANH THU" userId="baf72463-252b-4d5f-a6ca-5a6327a9888d" providerId="ADAL" clId="{C280C32E-78C6-469B-9418-8A9252820225}" dt="2022-04-09T11:19:58.836" v="3186" actId="164"/>
          <ac:spMkLst>
            <pc:docMk/>
            <pc:sldMk cId="1191009365" sldId="300"/>
            <ac:spMk id="31" creationId="{78A193A4-AEE0-468C-BAFE-269D0CE31D4F}"/>
          </ac:spMkLst>
        </pc:spChg>
        <pc:spChg chg="add mod">
          <ac:chgData name="NGUYEN PHAM ANH THU" userId="baf72463-252b-4d5f-a6ca-5a6327a9888d" providerId="ADAL" clId="{C280C32E-78C6-469B-9418-8A9252820225}" dt="2022-04-09T09:51:51.429" v="2447" actId="1076"/>
          <ac:spMkLst>
            <pc:docMk/>
            <pc:sldMk cId="1191009365" sldId="300"/>
            <ac:spMk id="32" creationId="{8BE75553-1BE7-4255-AA68-EE0A29CA0BD0}"/>
          </ac:spMkLst>
        </pc:spChg>
        <pc:spChg chg="add mod">
          <ac:chgData name="NGUYEN PHAM ANH THU" userId="baf72463-252b-4d5f-a6ca-5a6327a9888d" providerId="ADAL" clId="{C280C32E-78C6-469B-9418-8A9252820225}" dt="2022-04-09T11:20:03.666" v="3187" actId="164"/>
          <ac:spMkLst>
            <pc:docMk/>
            <pc:sldMk cId="1191009365" sldId="300"/>
            <ac:spMk id="35" creationId="{C6E79AE5-07A6-450B-883C-BACC24249B17}"/>
          </ac:spMkLst>
        </pc:spChg>
        <pc:spChg chg="add del mod">
          <ac:chgData name="NGUYEN PHAM ANH THU" userId="baf72463-252b-4d5f-a6ca-5a6327a9888d" providerId="ADAL" clId="{C280C32E-78C6-469B-9418-8A9252820225}" dt="2022-04-09T11:21:25.638" v="3207" actId="478"/>
          <ac:spMkLst>
            <pc:docMk/>
            <pc:sldMk cId="1191009365" sldId="300"/>
            <ac:spMk id="36" creationId="{BC4B3637-AA88-48E0-BB44-3035420C9CB1}"/>
          </ac:spMkLst>
        </pc:spChg>
        <pc:spChg chg="add mod">
          <ac:chgData name="NGUYEN PHAM ANH THU" userId="baf72463-252b-4d5f-a6ca-5a6327a9888d" providerId="ADAL" clId="{C280C32E-78C6-469B-9418-8A9252820225}" dt="2022-04-09T11:20:08.085" v="3188" actId="164"/>
          <ac:spMkLst>
            <pc:docMk/>
            <pc:sldMk cId="1191009365" sldId="300"/>
            <ac:spMk id="39" creationId="{EA15A10D-59B1-48C3-8579-ECCA58A8C128}"/>
          </ac:spMkLst>
        </pc:spChg>
        <pc:spChg chg="add mod">
          <ac:chgData name="NGUYEN PHAM ANH THU" userId="baf72463-252b-4d5f-a6ca-5a6327a9888d" providerId="ADAL" clId="{C280C32E-78C6-469B-9418-8A9252820225}" dt="2022-04-09T09:59:19.932" v="2514" actId="1076"/>
          <ac:spMkLst>
            <pc:docMk/>
            <pc:sldMk cId="1191009365" sldId="300"/>
            <ac:spMk id="42" creationId="{56EAD49F-C844-448A-8BF1-A0F7B98E7344}"/>
          </ac:spMkLst>
        </pc:spChg>
        <pc:spChg chg="add mod">
          <ac:chgData name="NGUYEN PHAM ANH THU" userId="baf72463-252b-4d5f-a6ca-5a6327a9888d" providerId="ADAL" clId="{C280C32E-78C6-469B-9418-8A9252820225}" dt="2022-04-09T09:59:25.611" v="2516" actId="1076"/>
          <ac:spMkLst>
            <pc:docMk/>
            <pc:sldMk cId="1191009365" sldId="300"/>
            <ac:spMk id="43" creationId="{CD1441AD-43C1-4DDB-A856-FEA75E91C160}"/>
          </ac:spMkLst>
        </pc:spChg>
        <pc:grpChg chg="add mod">
          <ac:chgData name="NGUYEN PHAM ANH THU" userId="baf72463-252b-4d5f-a6ca-5a6327a9888d" providerId="ADAL" clId="{C280C32E-78C6-469B-9418-8A9252820225}" dt="2022-04-09T11:19:58.836" v="3186" actId="164"/>
          <ac:grpSpMkLst>
            <pc:docMk/>
            <pc:sldMk cId="1191009365" sldId="300"/>
            <ac:grpSpMk id="4" creationId="{DD6C826F-6F01-4A6F-8751-1DE7F24CC688}"/>
          </ac:grpSpMkLst>
        </pc:grpChg>
        <pc:grpChg chg="add mod">
          <ac:chgData name="NGUYEN PHAM ANH THU" userId="baf72463-252b-4d5f-a6ca-5a6327a9888d" providerId="ADAL" clId="{C280C32E-78C6-469B-9418-8A9252820225}" dt="2022-04-09T11:21:13.833" v="3206" actId="1076"/>
          <ac:grpSpMkLst>
            <pc:docMk/>
            <pc:sldMk cId="1191009365" sldId="300"/>
            <ac:grpSpMk id="5" creationId="{F23641C0-7D8A-4FBB-BEDA-D39F35740EB9}"/>
          </ac:grpSpMkLst>
        </pc:grpChg>
        <pc:grpChg chg="add mod">
          <ac:chgData name="NGUYEN PHAM ANH THU" userId="baf72463-252b-4d5f-a6ca-5a6327a9888d" providerId="ADAL" clId="{C280C32E-78C6-469B-9418-8A9252820225}" dt="2022-04-09T11:20:08.085" v="3188" actId="164"/>
          <ac:grpSpMkLst>
            <pc:docMk/>
            <pc:sldMk cId="1191009365" sldId="300"/>
            <ac:grpSpMk id="6" creationId="{1D34D74F-1943-45EE-B3BF-153C99C4717A}"/>
          </ac:grpSpMkLst>
        </pc:grpChg>
        <pc:grpChg chg="del">
          <ac:chgData name="NGUYEN PHAM ANH THU" userId="baf72463-252b-4d5f-a6ca-5a6327a9888d" providerId="ADAL" clId="{C280C32E-78C6-469B-9418-8A9252820225}" dt="2022-04-09T09:47:05.109" v="2327" actId="478"/>
          <ac:grpSpMkLst>
            <pc:docMk/>
            <pc:sldMk cId="1191009365" sldId="300"/>
            <ac:grpSpMk id="16" creationId="{802C9F98-BF0B-4240-A3F0-21D9044D4355}"/>
          </ac:grpSpMkLst>
        </pc:grpChg>
        <pc:grpChg chg="del">
          <ac:chgData name="NGUYEN PHAM ANH THU" userId="baf72463-252b-4d5f-a6ca-5a6327a9888d" providerId="ADAL" clId="{C280C32E-78C6-469B-9418-8A9252820225}" dt="2022-04-09T09:47:05.109" v="2327" actId="478"/>
          <ac:grpSpMkLst>
            <pc:docMk/>
            <pc:sldMk cId="1191009365" sldId="300"/>
            <ac:grpSpMk id="18" creationId="{C6A1BDE9-D4C5-4A6D-8244-CF149037C2E7}"/>
          </ac:grpSpMkLst>
        </pc:grpChg>
        <pc:grpChg chg="del">
          <ac:chgData name="NGUYEN PHAM ANH THU" userId="baf72463-252b-4d5f-a6ca-5a6327a9888d" providerId="ADAL" clId="{C280C32E-78C6-469B-9418-8A9252820225}" dt="2022-04-09T09:47:05.109" v="2327" actId="478"/>
          <ac:grpSpMkLst>
            <pc:docMk/>
            <pc:sldMk cId="1191009365" sldId="300"/>
            <ac:grpSpMk id="28" creationId="{B102B238-7E4A-4EFA-B6F3-4DED8D7FC30C}"/>
          </ac:grpSpMkLst>
        </pc:grpChg>
        <pc:picChg chg="del">
          <ac:chgData name="NGUYEN PHAM ANH THU" userId="baf72463-252b-4d5f-a6ca-5a6327a9888d" providerId="ADAL" clId="{C280C32E-78C6-469B-9418-8A9252820225}" dt="2022-04-09T09:47:07.651" v="2328" actId="478"/>
          <ac:picMkLst>
            <pc:docMk/>
            <pc:sldMk cId="1191009365" sldId="300"/>
            <ac:picMk id="5" creationId="{0A9A68E5-8DAA-45D9-84F6-6ECA9FF6630A}"/>
          </ac:picMkLst>
        </pc:picChg>
        <pc:picChg chg="add del mod">
          <ac:chgData name="NGUYEN PHAM ANH THU" userId="baf72463-252b-4d5f-a6ca-5a6327a9888d" providerId="ADAL" clId="{C280C32E-78C6-469B-9418-8A9252820225}" dt="2022-04-09T09:47:47.067" v="2342" actId="478"/>
          <ac:picMkLst>
            <pc:docMk/>
            <pc:sldMk cId="1191009365" sldId="300"/>
            <ac:picMk id="7" creationId="{42949AC9-C810-4233-AA32-6EAD12BDCB41}"/>
          </ac:picMkLst>
        </pc:picChg>
        <pc:picChg chg="add mod ord">
          <ac:chgData name="NGUYEN PHAM ANH THU" userId="baf72463-252b-4d5f-a6ca-5a6327a9888d" providerId="ADAL" clId="{C280C32E-78C6-469B-9418-8A9252820225}" dt="2022-04-09T11:20:03.666" v="3187" actId="164"/>
          <ac:picMkLst>
            <pc:docMk/>
            <pc:sldMk cId="1191009365" sldId="300"/>
            <ac:picMk id="10" creationId="{D81B35A2-7281-43B7-B629-6FF7882C444A}"/>
          </ac:picMkLst>
        </pc:picChg>
        <pc:picChg chg="add mod ord">
          <ac:chgData name="NGUYEN PHAM ANH THU" userId="baf72463-252b-4d5f-a6ca-5a6327a9888d" providerId="ADAL" clId="{C280C32E-78C6-469B-9418-8A9252820225}" dt="2022-04-09T11:19:58.836" v="3186" actId="164"/>
          <ac:picMkLst>
            <pc:docMk/>
            <pc:sldMk cId="1191009365" sldId="300"/>
            <ac:picMk id="12" creationId="{F66B6C0D-805C-4922-8589-EBBC5846AD27}"/>
          </ac:picMkLst>
        </pc:picChg>
        <pc:picChg chg="add mod">
          <ac:chgData name="NGUYEN PHAM ANH THU" userId="baf72463-252b-4d5f-a6ca-5a6327a9888d" providerId="ADAL" clId="{C280C32E-78C6-469B-9418-8A9252820225}" dt="2022-04-09T11:19:58.836" v="3186" actId="164"/>
          <ac:picMkLst>
            <pc:docMk/>
            <pc:sldMk cId="1191009365" sldId="300"/>
            <ac:picMk id="14" creationId="{E20E644C-BEF5-4D0A-BAFA-2738766C2455}"/>
          </ac:picMkLst>
        </pc:picChg>
        <pc:picChg chg="add del mod">
          <ac:chgData name="NGUYEN PHAM ANH THU" userId="baf72463-252b-4d5f-a6ca-5a6327a9888d" providerId="ADAL" clId="{C280C32E-78C6-469B-9418-8A9252820225}" dt="2022-04-09T09:47:51.545" v="2346" actId="478"/>
          <ac:picMkLst>
            <pc:docMk/>
            <pc:sldMk cId="1191009365" sldId="300"/>
            <ac:picMk id="27" creationId="{A064D73E-1822-426B-B889-9C3B2BE782D5}"/>
          </ac:picMkLst>
        </pc:picChg>
        <pc:picChg chg="add mod">
          <ac:chgData name="NGUYEN PHAM ANH THU" userId="baf72463-252b-4d5f-a6ca-5a6327a9888d" providerId="ADAL" clId="{C280C32E-78C6-469B-9418-8A9252820225}" dt="2022-04-09T11:19:58.836" v="3186" actId="164"/>
          <ac:picMkLst>
            <pc:docMk/>
            <pc:sldMk cId="1191009365" sldId="300"/>
            <ac:picMk id="30" creationId="{8438095B-2453-4F18-A46B-3679A26B2C01}"/>
          </ac:picMkLst>
        </pc:picChg>
        <pc:picChg chg="add mod">
          <ac:chgData name="NGUYEN PHAM ANH THU" userId="baf72463-252b-4d5f-a6ca-5a6327a9888d" providerId="ADAL" clId="{C280C32E-78C6-469B-9418-8A9252820225}" dt="2022-04-09T11:20:03.666" v="3187" actId="164"/>
          <ac:picMkLst>
            <pc:docMk/>
            <pc:sldMk cId="1191009365" sldId="300"/>
            <ac:picMk id="33" creationId="{ABDCE74F-043E-4AC9-93FB-578275BFA760}"/>
          </ac:picMkLst>
        </pc:picChg>
        <pc:picChg chg="add mod ord">
          <ac:chgData name="NGUYEN PHAM ANH THU" userId="baf72463-252b-4d5f-a6ca-5a6327a9888d" providerId="ADAL" clId="{C280C32E-78C6-469B-9418-8A9252820225}" dt="2022-04-09T11:20:03.666" v="3187" actId="164"/>
          <ac:picMkLst>
            <pc:docMk/>
            <pc:sldMk cId="1191009365" sldId="300"/>
            <ac:picMk id="34" creationId="{A2250AE5-4F5C-4606-B464-6FB2512A1983}"/>
          </ac:picMkLst>
        </pc:picChg>
        <pc:picChg chg="add mod">
          <ac:chgData name="NGUYEN PHAM ANH THU" userId="baf72463-252b-4d5f-a6ca-5a6327a9888d" providerId="ADAL" clId="{C280C32E-78C6-469B-9418-8A9252820225}" dt="2022-04-09T11:20:08.085" v="3188" actId="164"/>
          <ac:picMkLst>
            <pc:docMk/>
            <pc:sldMk cId="1191009365" sldId="300"/>
            <ac:picMk id="37" creationId="{44422397-685A-4B50-8F38-5170D60988DC}"/>
          </ac:picMkLst>
        </pc:picChg>
        <pc:picChg chg="add mod">
          <ac:chgData name="NGUYEN PHAM ANH THU" userId="baf72463-252b-4d5f-a6ca-5a6327a9888d" providerId="ADAL" clId="{C280C32E-78C6-469B-9418-8A9252820225}" dt="2022-04-09T11:20:08.085" v="3188" actId="164"/>
          <ac:picMkLst>
            <pc:docMk/>
            <pc:sldMk cId="1191009365" sldId="300"/>
            <ac:picMk id="38" creationId="{F1E124ED-3058-4CF7-ADC0-36EA65662C7C}"/>
          </ac:picMkLst>
        </pc:picChg>
        <pc:picChg chg="add mod">
          <ac:chgData name="NGUYEN PHAM ANH THU" userId="baf72463-252b-4d5f-a6ca-5a6327a9888d" providerId="ADAL" clId="{C280C32E-78C6-469B-9418-8A9252820225}" dt="2022-04-09T11:20:08.085" v="3188" actId="164"/>
          <ac:picMkLst>
            <pc:docMk/>
            <pc:sldMk cId="1191009365" sldId="300"/>
            <ac:picMk id="41" creationId="{A2FE50C1-12B0-4FBA-A50E-4A90229E2A79}"/>
          </ac:picMkLst>
        </pc:picChg>
      </pc:sldChg>
      <pc:sldChg chg="modSp add mod or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740896811" sldId="301"/>
        </pc:sldMkLst>
        <pc:spChg chg="mod">
          <ac:chgData name="NGUYEN PHAM ANH THU" userId="baf72463-252b-4d5f-a6ca-5a6327a9888d" providerId="ADAL" clId="{C280C32E-78C6-469B-9418-8A9252820225}" dt="2022-04-09T10:37:01.729" v="2539" actId="403"/>
          <ac:spMkLst>
            <pc:docMk/>
            <pc:sldMk cId="740896811" sldId="301"/>
            <ac:spMk id="7" creationId="{C76DD4EE-418B-489A-A2A6-352BF79F2CFC}"/>
          </ac:spMkLst>
        </pc:spChg>
      </pc:sldChg>
      <pc:sldChg chg="addSp delSp modSp add mod or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346195254" sldId="302"/>
        </pc:sldMkLst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3" creationId="{4A32B7FE-5988-4DAA-9210-62516848B630}"/>
          </ac:spMkLst>
        </pc:spChg>
        <pc:spChg chg="add mod">
          <ac:chgData name="NGUYEN PHAM ANH THU" userId="baf72463-252b-4d5f-a6ca-5a6327a9888d" providerId="ADAL" clId="{C280C32E-78C6-469B-9418-8A9252820225}" dt="2022-04-09T10:45:09.095" v="2616"/>
          <ac:spMkLst>
            <pc:docMk/>
            <pc:sldMk cId="346195254" sldId="302"/>
            <ac:spMk id="6" creationId="{D75E86A5-C379-4A1F-AA8C-25306A915976}"/>
          </ac:spMkLst>
        </pc:spChg>
        <pc:spChg chg="add mod">
          <ac:chgData name="NGUYEN PHAM ANH THU" userId="baf72463-252b-4d5f-a6ca-5a6327a9888d" providerId="ADAL" clId="{C280C32E-78C6-469B-9418-8A9252820225}" dt="2022-04-09T10:49:45.479" v="2727" actId="113"/>
          <ac:spMkLst>
            <pc:docMk/>
            <pc:sldMk cId="346195254" sldId="302"/>
            <ac:spMk id="9" creationId="{E5BB1E9E-B898-443E-A21C-CF9585E43129}"/>
          </ac:spMkLst>
        </pc:spChg>
        <pc:spChg chg="add del mod">
          <ac:chgData name="NGUYEN PHAM ANH THU" userId="baf72463-252b-4d5f-a6ca-5a6327a9888d" providerId="ADAL" clId="{C280C32E-78C6-469B-9418-8A9252820225}" dt="2022-04-09T10:51:40.062" v="2823" actId="1076"/>
          <ac:spMkLst>
            <pc:docMk/>
            <pc:sldMk cId="346195254" sldId="302"/>
            <ac:spMk id="11" creationId="{088A8383-FEFB-43D3-BFF7-07203730B7A2}"/>
          </ac:spMkLst>
        </pc:spChg>
        <pc:spChg chg="add del">
          <ac:chgData name="NGUYEN PHAM ANH THU" userId="baf72463-252b-4d5f-a6ca-5a6327a9888d" providerId="ADAL" clId="{C280C32E-78C6-469B-9418-8A9252820225}" dt="2022-04-09T10:51:32.979" v="2810" actId="11529"/>
          <ac:spMkLst>
            <pc:docMk/>
            <pc:sldMk cId="346195254" sldId="302"/>
            <ac:spMk id="13" creationId="{1DA43246-7BAB-4E73-862E-03B127A597BC}"/>
          </ac:spMkLst>
        </pc:spChg>
        <pc:spChg chg="add mod">
          <ac:chgData name="NGUYEN PHAM ANH THU" userId="baf72463-252b-4d5f-a6ca-5a6327a9888d" providerId="ADAL" clId="{C280C32E-78C6-469B-9418-8A9252820225}" dt="2022-04-09T10:52:31.967" v="2901" actId="20577"/>
          <ac:spMkLst>
            <pc:docMk/>
            <pc:sldMk cId="346195254" sldId="302"/>
            <ac:spMk id="27" creationId="{1ACFBBB7-EB93-4838-BB74-29E8A7A0B33A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31" creationId="{78A193A4-AEE0-468C-BAFE-269D0CE31D4F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32" creationId="{8BE75553-1BE7-4255-AA68-EE0A29CA0BD0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35" creationId="{C6E79AE5-07A6-450B-883C-BACC24249B17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36" creationId="{BC4B3637-AA88-48E0-BB44-3035420C9CB1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39" creationId="{EA15A10D-59B1-48C3-8579-ECCA58A8C128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42" creationId="{56EAD49F-C844-448A-8BF1-A0F7B98E7344}"/>
          </ac:spMkLst>
        </pc:spChg>
        <pc:spChg chg="del">
          <ac:chgData name="NGUYEN PHAM ANH THU" userId="baf72463-252b-4d5f-a6ca-5a6327a9888d" providerId="ADAL" clId="{C280C32E-78C6-469B-9418-8A9252820225}" dt="2022-04-09T10:37:11.782" v="2543" actId="478"/>
          <ac:spMkLst>
            <pc:docMk/>
            <pc:sldMk cId="346195254" sldId="302"/>
            <ac:spMk id="43" creationId="{CD1441AD-43C1-4DDB-A856-FEA75E91C160}"/>
          </ac:spMkLst>
        </pc:spChg>
        <pc:picChg chg="add mod">
          <ac:chgData name="NGUYEN PHAM ANH THU" userId="baf72463-252b-4d5f-a6ca-5a6327a9888d" providerId="ADAL" clId="{C280C32E-78C6-469B-9418-8A9252820225}" dt="2022-04-09T10:44:03.407" v="2607" actId="1076"/>
          <ac:picMkLst>
            <pc:docMk/>
            <pc:sldMk cId="346195254" sldId="302"/>
            <ac:picMk id="5" creationId="{26E773EF-EBD4-4AF3-9D7B-03DFAE8BDFCE}"/>
          </ac:picMkLst>
        </pc:picChg>
        <pc:picChg chg="add mod">
          <ac:chgData name="NGUYEN PHAM ANH THU" userId="baf72463-252b-4d5f-a6ca-5a6327a9888d" providerId="ADAL" clId="{C280C32E-78C6-469B-9418-8A9252820225}" dt="2022-04-09T10:48:50.350" v="2630" actId="1076"/>
          <ac:picMkLst>
            <pc:docMk/>
            <pc:sldMk cId="346195254" sldId="302"/>
            <ac:picMk id="8" creationId="{78171652-A800-48A8-9959-42C2C883C875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10" creationId="{D81B35A2-7281-43B7-B629-6FF7882C444A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12" creationId="{F66B6C0D-805C-4922-8589-EBBC5846AD27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14" creationId="{E20E644C-BEF5-4D0A-BAFA-2738766C2455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30" creationId="{8438095B-2453-4F18-A46B-3679A26B2C01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33" creationId="{ABDCE74F-043E-4AC9-93FB-578275BFA760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34" creationId="{A2250AE5-4F5C-4606-B464-6FB2512A1983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37" creationId="{44422397-685A-4B50-8F38-5170D60988DC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38" creationId="{F1E124ED-3058-4CF7-ADC0-36EA65662C7C}"/>
          </ac:picMkLst>
        </pc:picChg>
        <pc:picChg chg="del">
          <ac:chgData name="NGUYEN PHAM ANH THU" userId="baf72463-252b-4d5f-a6ca-5a6327a9888d" providerId="ADAL" clId="{C280C32E-78C6-469B-9418-8A9252820225}" dt="2022-04-09T10:37:11.782" v="2543" actId="478"/>
          <ac:picMkLst>
            <pc:docMk/>
            <pc:sldMk cId="346195254" sldId="302"/>
            <ac:picMk id="41" creationId="{A2FE50C1-12B0-4FBA-A50E-4A90229E2A79}"/>
          </ac:picMkLst>
        </pc:picChg>
      </pc:sldChg>
      <pc:sldChg chg="addSp delSp modSp add del mod">
        <pc:chgData name="NGUYEN PHAM ANH THU" userId="baf72463-252b-4d5f-a6ca-5a6327a9888d" providerId="ADAL" clId="{C280C32E-78C6-469B-9418-8A9252820225}" dt="2022-04-09T11:03:21.005" v="2983" actId="47"/>
        <pc:sldMkLst>
          <pc:docMk/>
          <pc:sldMk cId="4093643832" sldId="303"/>
        </pc:sldMkLst>
        <pc:spChg chg="add del">
          <ac:chgData name="NGUYEN PHAM ANH THU" userId="baf72463-252b-4d5f-a6ca-5a6327a9888d" providerId="ADAL" clId="{C280C32E-78C6-469B-9418-8A9252820225}" dt="2022-04-09T11:03:04.321" v="2976" actId="478"/>
          <ac:spMkLst>
            <pc:docMk/>
            <pc:sldMk cId="4093643832" sldId="303"/>
            <ac:spMk id="2" creationId="{45BA2997-8F16-4606-BB6E-D157CACF3212}"/>
          </ac:spMkLst>
        </pc:spChg>
        <pc:spChg chg="del">
          <ac:chgData name="NGUYEN PHAM ANH THU" userId="baf72463-252b-4d5f-a6ca-5a6327a9888d" providerId="ADAL" clId="{C280C32E-78C6-469B-9418-8A9252820225}" dt="2022-04-09T10:53:04.802" v="2905" actId="478"/>
          <ac:spMkLst>
            <pc:docMk/>
            <pc:sldMk cId="4093643832" sldId="303"/>
            <ac:spMk id="6" creationId="{D75E86A5-C379-4A1F-AA8C-25306A915976}"/>
          </ac:spMkLst>
        </pc:spChg>
        <pc:spChg chg="del">
          <ac:chgData name="NGUYEN PHAM ANH THU" userId="baf72463-252b-4d5f-a6ca-5a6327a9888d" providerId="ADAL" clId="{C280C32E-78C6-469B-9418-8A9252820225}" dt="2022-04-09T10:53:00.778" v="2903" actId="478"/>
          <ac:spMkLst>
            <pc:docMk/>
            <pc:sldMk cId="4093643832" sldId="303"/>
            <ac:spMk id="9" creationId="{E5BB1E9E-B898-443E-A21C-CF9585E43129}"/>
          </ac:spMkLst>
        </pc:spChg>
        <pc:spChg chg="add del mod">
          <ac:chgData name="NGUYEN PHAM ANH THU" userId="baf72463-252b-4d5f-a6ca-5a6327a9888d" providerId="ADAL" clId="{C280C32E-78C6-469B-9418-8A9252820225}" dt="2022-04-09T10:59:20.436" v="2918" actId="478"/>
          <ac:spMkLst>
            <pc:docMk/>
            <pc:sldMk cId="4093643832" sldId="303"/>
            <ac:spMk id="10" creationId="{24A6B843-980E-400D-A766-31E49D027576}"/>
          </ac:spMkLst>
        </pc:spChg>
        <pc:spChg chg="del">
          <ac:chgData name="NGUYEN PHAM ANH THU" userId="baf72463-252b-4d5f-a6ca-5a6327a9888d" providerId="ADAL" clId="{C280C32E-78C6-469B-9418-8A9252820225}" dt="2022-04-09T10:53:02.943" v="2904" actId="478"/>
          <ac:spMkLst>
            <pc:docMk/>
            <pc:sldMk cId="4093643832" sldId="303"/>
            <ac:spMk id="11" creationId="{088A8383-FEFB-43D3-BFF7-07203730B7A2}"/>
          </ac:spMkLst>
        </pc:spChg>
        <pc:spChg chg="add del mod">
          <ac:chgData name="NGUYEN PHAM ANH THU" userId="baf72463-252b-4d5f-a6ca-5a6327a9888d" providerId="ADAL" clId="{C280C32E-78C6-469B-9418-8A9252820225}" dt="2022-04-09T11:03:11.969" v="2979" actId="478"/>
          <ac:spMkLst>
            <pc:docMk/>
            <pc:sldMk cId="4093643832" sldId="303"/>
            <ac:spMk id="13" creationId="{B0B33C10-81C2-49A2-B8D6-A96BC3C45D63}"/>
          </ac:spMkLst>
        </pc:spChg>
        <pc:spChg chg="del">
          <ac:chgData name="NGUYEN PHAM ANH THU" userId="baf72463-252b-4d5f-a6ca-5a6327a9888d" providerId="ADAL" clId="{C280C32E-78C6-469B-9418-8A9252820225}" dt="2022-04-09T10:53:07.915" v="2907" actId="478"/>
          <ac:spMkLst>
            <pc:docMk/>
            <pc:sldMk cId="4093643832" sldId="303"/>
            <ac:spMk id="27" creationId="{1ACFBBB7-EB93-4838-BB74-29E8A7A0B33A}"/>
          </ac:spMkLst>
        </pc:spChg>
        <pc:picChg chg="del">
          <ac:chgData name="NGUYEN PHAM ANH THU" userId="baf72463-252b-4d5f-a6ca-5a6327a9888d" providerId="ADAL" clId="{C280C32E-78C6-469B-9418-8A9252820225}" dt="2022-04-09T10:53:05.361" v="2906" actId="478"/>
          <ac:picMkLst>
            <pc:docMk/>
            <pc:sldMk cId="4093643832" sldId="303"/>
            <ac:picMk id="5" creationId="{26E773EF-EBD4-4AF3-9D7B-03DFAE8BDFCE}"/>
          </ac:picMkLst>
        </pc:picChg>
        <pc:picChg chg="del">
          <ac:chgData name="NGUYEN PHAM ANH THU" userId="baf72463-252b-4d5f-a6ca-5a6327a9888d" providerId="ADAL" clId="{C280C32E-78C6-469B-9418-8A9252820225}" dt="2022-04-09T10:53:00.778" v="2903" actId="478"/>
          <ac:picMkLst>
            <pc:docMk/>
            <pc:sldMk cId="4093643832" sldId="303"/>
            <ac:picMk id="8" creationId="{78171652-A800-48A8-9959-42C2C883C875}"/>
          </ac:picMkLst>
        </pc:picChg>
        <pc:picChg chg="add del mod">
          <ac:chgData name="NGUYEN PHAM ANH THU" userId="baf72463-252b-4d5f-a6ca-5a6327a9888d" providerId="ADAL" clId="{C280C32E-78C6-469B-9418-8A9252820225}" dt="2022-04-09T11:02:59.506" v="2973" actId="478"/>
          <ac:picMkLst>
            <pc:docMk/>
            <pc:sldMk cId="4093643832" sldId="303"/>
            <ac:picMk id="12" creationId="{05D6DD02-4B6F-4A9F-B0DD-B03828970DA7}"/>
          </ac:picMkLst>
        </pc:picChg>
        <pc:picChg chg="add del mod">
          <ac:chgData name="NGUYEN PHAM ANH THU" userId="baf72463-252b-4d5f-a6ca-5a6327a9888d" providerId="ADAL" clId="{C280C32E-78C6-469B-9418-8A9252820225}" dt="2022-04-09T11:03:08.175" v="2978" actId="478"/>
          <ac:picMkLst>
            <pc:docMk/>
            <pc:sldMk cId="4093643832" sldId="303"/>
            <ac:picMk id="14" creationId="{AE934CC4-99F2-44EE-8E7F-DD34B4085651}"/>
          </ac:picMkLst>
        </pc:picChg>
      </pc:sldChg>
      <pc:sldChg chg="addSp delSp modSp add mod ord modTransition">
        <pc:chgData name="NGUYEN PHAM ANH THU" userId="baf72463-252b-4d5f-a6ca-5a6327a9888d" providerId="ADAL" clId="{C280C32E-78C6-469B-9418-8A9252820225}" dt="2022-04-09T11:22:07.354" v="3211"/>
        <pc:sldMkLst>
          <pc:docMk/>
          <pc:sldMk cId="1752524276" sldId="304"/>
        </pc:sldMkLst>
        <pc:spChg chg="add mod">
          <ac:chgData name="NGUYEN PHAM ANH THU" userId="baf72463-252b-4d5f-a6ca-5a6327a9888d" providerId="ADAL" clId="{C280C32E-78C6-469B-9418-8A9252820225}" dt="2022-04-09T11:03:51.956" v="3003" actId="208"/>
          <ac:spMkLst>
            <pc:docMk/>
            <pc:sldMk cId="1752524276" sldId="304"/>
            <ac:spMk id="6" creationId="{A42958CE-9A70-4D25-A9D1-5935E06C6E05}"/>
          </ac:spMkLst>
        </pc:spChg>
        <pc:spChg chg="del">
          <ac:chgData name="NGUYEN PHAM ANH THU" userId="baf72463-252b-4d5f-a6ca-5a6327a9888d" providerId="ADAL" clId="{C280C32E-78C6-469B-9418-8A9252820225}" dt="2022-04-09T11:03:25.249" v="2984" actId="478"/>
          <ac:spMkLst>
            <pc:docMk/>
            <pc:sldMk cId="1752524276" sldId="304"/>
            <ac:spMk id="32" creationId="{79F29F95-5C2A-4758-96F1-CEF73F7A4336}"/>
          </ac:spMkLst>
        </pc:spChg>
        <pc:spChg chg="del">
          <ac:chgData name="NGUYEN PHAM ANH THU" userId="baf72463-252b-4d5f-a6ca-5a6327a9888d" providerId="ADAL" clId="{C280C32E-78C6-469B-9418-8A9252820225}" dt="2022-04-09T11:03:25.249" v="2984" actId="478"/>
          <ac:spMkLst>
            <pc:docMk/>
            <pc:sldMk cId="1752524276" sldId="304"/>
            <ac:spMk id="33" creationId="{9FE49DB5-CA19-451A-935E-0DF1B37FDD92}"/>
          </ac:spMkLst>
        </pc:spChg>
        <pc:spChg chg="del">
          <ac:chgData name="NGUYEN PHAM ANH THU" userId="baf72463-252b-4d5f-a6ca-5a6327a9888d" providerId="ADAL" clId="{C280C32E-78C6-469B-9418-8A9252820225}" dt="2022-04-09T11:03:25.249" v="2984" actId="478"/>
          <ac:spMkLst>
            <pc:docMk/>
            <pc:sldMk cId="1752524276" sldId="304"/>
            <ac:spMk id="34" creationId="{99CB7B28-1FDC-4D9E-81A4-EBC73F2E97A6}"/>
          </ac:spMkLst>
        </pc:spChg>
      </pc:sldChg>
      <pc:sldChg chg="addSp delSp modSp add mod modTransition modAnim">
        <pc:chgData name="NGUYEN PHAM ANH THU" userId="baf72463-252b-4d5f-a6ca-5a6327a9888d" providerId="ADAL" clId="{C280C32E-78C6-469B-9418-8A9252820225}" dt="2022-04-09T11:22:07.354" v="3211"/>
        <pc:sldMkLst>
          <pc:docMk/>
          <pc:sldMk cId="126576615" sldId="305"/>
        </pc:sldMkLst>
        <pc:spChg chg="del">
          <ac:chgData name="NGUYEN PHAM ANH THU" userId="baf72463-252b-4d5f-a6ca-5a6327a9888d" providerId="ADAL" clId="{C280C32E-78C6-469B-9418-8A9252820225}" dt="2022-04-09T11:03:59.213" v="3005" actId="478"/>
          <ac:spMkLst>
            <pc:docMk/>
            <pc:sldMk cId="126576615" sldId="305"/>
            <ac:spMk id="6" creationId="{A42958CE-9A70-4D25-A9D1-5935E06C6E05}"/>
          </ac:spMkLst>
        </pc:spChg>
        <pc:picChg chg="add mod">
          <ac:chgData name="NGUYEN PHAM ANH THU" userId="baf72463-252b-4d5f-a6ca-5a6327a9888d" providerId="ADAL" clId="{C280C32E-78C6-469B-9418-8A9252820225}" dt="2022-04-09T11:04:11.541" v="3008" actId="14100"/>
          <ac:picMkLst>
            <pc:docMk/>
            <pc:sldMk cId="126576615" sldId="305"/>
            <ac:picMk id="2" creationId="{725EF684-B41F-4E58-8A13-06FE8591EAAC}"/>
          </ac:picMkLst>
        </pc:picChg>
        <pc:picChg chg="del">
          <ac:chgData name="NGUYEN PHAM ANH THU" userId="baf72463-252b-4d5f-a6ca-5a6327a9888d" providerId="ADAL" clId="{C280C32E-78C6-469B-9418-8A9252820225}" dt="2022-04-09T11:03:59.213" v="3005" actId="478"/>
          <ac:picMkLst>
            <pc:docMk/>
            <pc:sldMk cId="126576615" sldId="305"/>
            <ac:picMk id="30" creationId="{9C33A164-FEA9-4356-98AF-DE7AE7F8C3A8}"/>
          </ac:picMkLst>
        </pc:picChg>
      </pc:sldChg>
      <pc:sldChg chg="modSp add mod ord modTransition">
        <pc:chgData name="NGUYEN PHAM ANH THU" userId="baf72463-252b-4d5f-a6ca-5a6327a9888d" providerId="ADAL" clId="{C280C32E-78C6-469B-9418-8A9252820225}" dt="2022-04-09T11:22:07.354" v="3211"/>
        <pc:sldMkLst>
          <pc:docMk/>
          <pc:sldMk cId="1722086288" sldId="306"/>
        </pc:sldMkLst>
        <pc:spChg chg="mod">
          <ac:chgData name="NGUYEN PHAM ANH THU" userId="baf72463-252b-4d5f-a6ca-5a6327a9888d" providerId="ADAL" clId="{C280C32E-78C6-469B-9418-8A9252820225}" dt="2022-04-09T11:04:38.779" v="3065" actId="20577"/>
          <ac:spMkLst>
            <pc:docMk/>
            <pc:sldMk cId="1722086288" sldId="306"/>
            <ac:spMk id="6" creationId="{A42958CE-9A70-4D25-A9D1-5935E06C6E05}"/>
          </ac:spMkLst>
        </pc:spChg>
      </pc:sldChg>
      <pc:sldMasterChg chg="modTransition modSldLayout">
        <pc:chgData name="NGUYEN PHAM ANH THU" userId="baf72463-252b-4d5f-a6ca-5a6327a9888d" providerId="ADAL" clId="{C280C32E-78C6-469B-9418-8A9252820225}" dt="2022-04-09T11:22:07.354" v="3211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C280C32E-78C6-469B-9418-8A9252820225}" dt="2022-04-09T11:22:07.354" v="3211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NGUYEN PHAM ANH THU" userId="baf72463-252b-4d5f-a6ca-5a6327a9888d" providerId="ADAL" clId="{B4A02408-B612-4C88-8707-D7071F4AA309}"/>
    <pc:docChg chg="undo custSel addSld delSld modSld sldOrd">
      <pc:chgData name="NGUYEN PHAM ANH THU" userId="baf72463-252b-4d5f-a6ca-5a6327a9888d" providerId="ADAL" clId="{B4A02408-B612-4C88-8707-D7071F4AA309}" dt="2022-06-30T15:55:38.046" v="4082" actId="1037"/>
      <pc:docMkLst>
        <pc:docMk/>
      </pc:docMkLst>
      <pc:sldChg chg="addSp delSp modSp mod addAnim delAnim modAnim">
        <pc:chgData name="NGUYEN PHAM ANH THU" userId="baf72463-252b-4d5f-a6ca-5a6327a9888d" providerId="ADAL" clId="{B4A02408-B612-4C88-8707-D7071F4AA309}" dt="2022-06-29T08:52:03.548" v="94" actId="1076"/>
        <pc:sldMkLst>
          <pc:docMk/>
          <pc:sldMk cId="0" sldId="276"/>
        </pc:sldMkLst>
        <pc:spChg chg="add del mod">
          <ac:chgData name="NGUYEN PHAM ANH THU" userId="baf72463-252b-4d5f-a6ca-5a6327a9888d" providerId="ADAL" clId="{B4A02408-B612-4C88-8707-D7071F4AA309}" dt="2022-06-29T08:51:36.192" v="89" actId="478"/>
          <ac:spMkLst>
            <pc:docMk/>
            <pc:sldMk cId="0" sldId="276"/>
            <ac:spMk id="6" creationId="{81FFB8C2-6760-DE48-07B1-232068901836}"/>
          </ac:spMkLst>
        </pc:spChg>
        <pc:spChg chg="add del mod">
          <ac:chgData name="NGUYEN PHAM ANH THU" userId="baf72463-252b-4d5f-a6ca-5a6327a9888d" providerId="ADAL" clId="{B4A02408-B612-4C88-8707-D7071F4AA309}" dt="2022-06-29T08:51:36.192" v="89" actId="478"/>
          <ac:spMkLst>
            <pc:docMk/>
            <pc:sldMk cId="0" sldId="276"/>
            <ac:spMk id="7" creationId="{EB6C1E80-A854-7EA2-2457-91CC6CDC4453}"/>
          </ac:spMkLst>
        </pc:spChg>
        <pc:spChg chg="mod">
          <ac:chgData name="NGUYEN PHAM ANH THU" userId="baf72463-252b-4d5f-a6ca-5a6327a9888d" providerId="ADAL" clId="{B4A02408-B612-4C88-8707-D7071F4AA309}" dt="2022-06-29T08:50:47.390" v="59" actId="20577"/>
          <ac:spMkLst>
            <pc:docMk/>
            <pc:sldMk cId="0" sldId="276"/>
            <ac:spMk id="9" creationId="{BF365C09-216F-C7D6-3A6F-D3A70905E044}"/>
          </ac:spMkLst>
        </pc:spChg>
        <pc:spChg chg="mod">
          <ac:chgData name="NGUYEN PHAM ANH THU" userId="baf72463-252b-4d5f-a6ca-5a6327a9888d" providerId="ADAL" clId="{B4A02408-B612-4C88-8707-D7071F4AA309}" dt="2022-06-29T08:50:54.589" v="60" actId="1076"/>
          <ac:spMkLst>
            <pc:docMk/>
            <pc:sldMk cId="0" sldId="276"/>
            <ac:spMk id="10" creationId="{005BD77B-D90D-83D2-0E67-DCCBF71694B5}"/>
          </ac:spMkLst>
        </pc:spChg>
        <pc:spChg chg="add del mod">
          <ac:chgData name="NGUYEN PHAM ANH THU" userId="baf72463-252b-4d5f-a6ca-5a6327a9888d" providerId="ADAL" clId="{B4A02408-B612-4C88-8707-D7071F4AA309}" dt="2022-06-29T08:51:36.192" v="89" actId="478"/>
          <ac:spMkLst>
            <pc:docMk/>
            <pc:sldMk cId="0" sldId="276"/>
            <ac:spMk id="11" creationId="{09A572B3-D3F5-3C4A-F2C1-647CE58904ED}"/>
          </ac:spMkLst>
        </pc:spChg>
        <pc:spChg chg="mod">
          <ac:chgData name="NGUYEN PHAM ANH THU" userId="baf72463-252b-4d5f-a6ca-5a6327a9888d" providerId="ADAL" clId="{B4A02408-B612-4C88-8707-D7071F4AA309}" dt="2022-06-29T08:51:55.279" v="92"/>
          <ac:spMkLst>
            <pc:docMk/>
            <pc:sldMk cId="0" sldId="276"/>
            <ac:spMk id="13" creationId="{A577137A-69C5-EF25-9CE6-455CA5D5EF3F}"/>
          </ac:spMkLst>
        </pc:spChg>
        <pc:spChg chg="mod">
          <ac:chgData name="NGUYEN PHAM ANH THU" userId="baf72463-252b-4d5f-a6ca-5a6327a9888d" providerId="ADAL" clId="{B4A02408-B612-4C88-8707-D7071F4AA309}" dt="2022-06-29T08:51:55.279" v="92"/>
          <ac:spMkLst>
            <pc:docMk/>
            <pc:sldMk cId="0" sldId="276"/>
            <ac:spMk id="14" creationId="{307CB6F5-DA2C-C1AB-84A3-537AFD043587}"/>
          </ac:spMkLst>
        </pc:spChg>
        <pc:spChg chg="mod">
          <ac:chgData name="NGUYEN PHAM ANH THU" userId="baf72463-252b-4d5f-a6ca-5a6327a9888d" providerId="ADAL" clId="{B4A02408-B612-4C88-8707-D7071F4AA309}" dt="2022-06-29T08:51:55.279" v="92"/>
          <ac:spMkLst>
            <pc:docMk/>
            <pc:sldMk cId="0" sldId="276"/>
            <ac:spMk id="16" creationId="{0C280D71-2774-8333-171B-91CBCBA5D813}"/>
          </ac:spMkLst>
        </pc:spChg>
        <pc:spChg chg="mod">
          <ac:chgData name="NGUYEN PHAM ANH THU" userId="baf72463-252b-4d5f-a6ca-5a6327a9888d" providerId="ADAL" clId="{B4A02408-B612-4C88-8707-D7071F4AA309}" dt="2022-06-29T08:51:55.279" v="92"/>
          <ac:spMkLst>
            <pc:docMk/>
            <pc:sldMk cId="0" sldId="276"/>
            <ac:spMk id="17" creationId="{EAACD595-1245-9055-4C0A-535241BB4CEB}"/>
          </ac:spMkLst>
        </pc:spChg>
        <pc:spChg chg="del">
          <ac:chgData name="NGUYEN PHAM ANH THU" userId="baf72463-252b-4d5f-a6ca-5a6327a9888d" providerId="ADAL" clId="{B4A02408-B612-4C88-8707-D7071F4AA309}" dt="2022-06-29T08:48:31.536" v="0" actId="478"/>
          <ac:spMkLst>
            <pc:docMk/>
            <pc:sldMk cId="0" sldId="276"/>
            <ac:spMk id="32" creationId="{79F29F95-5C2A-4758-96F1-CEF73F7A4336}"/>
          </ac:spMkLst>
        </pc:spChg>
        <pc:spChg chg="del">
          <ac:chgData name="NGUYEN PHAM ANH THU" userId="baf72463-252b-4d5f-a6ca-5a6327a9888d" providerId="ADAL" clId="{B4A02408-B612-4C88-8707-D7071F4AA309}" dt="2022-06-29T08:48:31.536" v="0" actId="478"/>
          <ac:spMkLst>
            <pc:docMk/>
            <pc:sldMk cId="0" sldId="276"/>
            <ac:spMk id="33" creationId="{9FE49DB5-CA19-451A-935E-0DF1B37FDD92}"/>
          </ac:spMkLst>
        </pc:spChg>
        <pc:spChg chg="del">
          <ac:chgData name="NGUYEN PHAM ANH THU" userId="baf72463-252b-4d5f-a6ca-5a6327a9888d" providerId="ADAL" clId="{B4A02408-B612-4C88-8707-D7071F4AA309}" dt="2022-06-29T08:48:31.536" v="0" actId="478"/>
          <ac:spMkLst>
            <pc:docMk/>
            <pc:sldMk cId="0" sldId="276"/>
            <ac:spMk id="34" creationId="{99CB7B28-1FDC-4D9E-81A4-EBC73F2E97A6}"/>
          </ac:spMkLst>
        </pc:spChg>
        <pc:grpChg chg="add del mod">
          <ac:chgData name="NGUYEN PHAM ANH THU" userId="baf72463-252b-4d5f-a6ca-5a6327a9888d" providerId="ADAL" clId="{B4A02408-B612-4C88-8707-D7071F4AA309}" dt="2022-06-29T08:51:36.192" v="89" actId="478"/>
          <ac:grpSpMkLst>
            <pc:docMk/>
            <pc:sldMk cId="0" sldId="276"/>
            <ac:grpSpMk id="8" creationId="{53EFF8EA-756A-1452-2413-54A2ADE95DBE}"/>
          </ac:grpSpMkLst>
        </pc:grpChg>
        <pc:grpChg chg="add mod">
          <ac:chgData name="NGUYEN PHAM ANH THU" userId="baf72463-252b-4d5f-a6ca-5a6327a9888d" providerId="ADAL" clId="{B4A02408-B612-4C88-8707-D7071F4AA309}" dt="2022-06-29T08:52:03.548" v="94" actId="1076"/>
          <ac:grpSpMkLst>
            <pc:docMk/>
            <pc:sldMk cId="0" sldId="276"/>
            <ac:grpSpMk id="12" creationId="{6C1ED133-40C9-B209-B9A8-802960335C9E}"/>
          </ac:grpSpMkLst>
        </pc:grpChg>
        <pc:grpChg chg="add mod">
          <ac:chgData name="NGUYEN PHAM ANH THU" userId="baf72463-252b-4d5f-a6ca-5a6327a9888d" providerId="ADAL" clId="{B4A02408-B612-4C88-8707-D7071F4AA309}" dt="2022-06-29T08:52:03.548" v="94" actId="1076"/>
          <ac:grpSpMkLst>
            <pc:docMk/>
            <pc:sldMk cId="0" sldId="276"/>
            <ac:grpSpMk id="15" creationId="{B640505A-8115-3A91-3C3A-02EF2450EC3D}"/>
          </ac:grpSpMkLst>
        </pc:grpChg>
        <pc:picChg chg="add del mod">
          <ac:chgData name="NGUYEN PHAM ANH THU" userId="baf72463-252b-4d5f-a6ca-5a6327a9888d" providerId="ADAL" clId="{B4A02408-B612-4C88-8707-D7071F4AA309}" dt="2022-06-29T08:51:40.963" v="91" actId="478"/>
          <ac:picMkLst>
            <pc:docMk/>
            <pc:sldMk cId="0" sldId="276"/>
            <ac:picMk id="30" creationId="{9C33A164-FEA9-4356-98AF-DE7AE7F8C3A8}"/>
          </ac:picMkLst>
        </pc:picChg>
      </pc:sldChg>
      <pc:sldChg chg="addSp delSp modSp del mod ord delAnim modAnim">
        <pc:chgData name="NGUYEN PHAM ANH THU" userId="baf72463-252b-4d5f-a6ca-5a6327a9888d" providerId="ADAL" clId="{B4A02408-B612-4C88-8707-D7071F4AA309}" dt="2022-06-29T09:11:45.265" v="543" actId="47"/>
        <pc:sldMkLst>
          <pc:docMk/>
          <pc:sldMk cId="1769184110" sldId="288"/>
        </pc:sldMkLst>
        <pc:spChg chg="mod">
          <ac:chgData name="NGUYEN PHAM ANH THU" userId="baf72463-252b-4d5f-a6ca-5a6327a9888d" providerId="ADAL" clId="{B4A02408-B612-4C88-8707-D7071F4AA309}" dt="2022-06-29T09:09:02.580" v="248" actId="14100"/>
          <ac:spMkLst>
            <pc:docMk/>
            <pc:sldMk cId="1769184110" sldId="288"/>
            <ac:spMk id="2" creationId="{45BA2997-8F16-4606-BB6E-D157CACF3212}"/>
          </ac:spMkLst>
        </pc:spChg>
        <pc:spChg chg="del">
          <ac:chgData name="NGUYEN PHAM ANH THU" userId="baf72463-252b-4d5f-a6ca-5a6327a9888d" providerId="ADAL" clId="{B4A02408-B612-4C88-8707-D7071F4AA309}" dt="2022-06-29T08:52:36.616" v="101" actId="478"/>
          <ac:spMkLst>
            <pc:docMk/>
            <pc:sldMk cId="1769184110" sldId="288"/>
            <ac:spMk id="3" creationId="{4A32B7FE-5988-4DAA-9210-62516848B630}"/>
          </ac:spMkLst>
        </pc:spChg>
        <pc:spChg chg="del">
          <ac:chgData name="NGUYEN PHAM ANH THU" userId="baf72463-252b-4d5f-a6ca-5a6327a9888d" providerId="ADAL" clId="{B4A02408-B612-4C88-8707-D7071F4AA309}" dt="2022-06-29T08:52:36.616" v="101" actId="478"/>
          <ac:spMkLst>
            <pc:docMk/>
            <pc:sldMk cId="1769184110" sldId="288"/>
            <ac:spMk id="15" creationId="{767A9518-6EBA-41D5-AE44-929711047C2D}"/>
          </ac:spMkLst>
        </pc:spChg>
        <pc:spChg chg="add mod">
          <ac:chgData name="NGUYEN PHAM ANH THU" userId="baf72463-252b-4d5f-a6ca-5a6327a9888d" providerId="ADAL" clId="{B4A02408-B612-4C88-8707-D7071F4AA309}" dt="2022-06-29T09:10:45.545" v="534" actId="20577"/>
          <ac:spMkLst>
            <pc:docMk/>
            <pc:sldMk cId="1769184110" sldId="288"/>
            <ac:spMk id="17" creationId="{440D77CA-2359-F108-583F-FC2FEC2B6AF2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0" creationId="{22EA657B-51D6-34DA-C4CA-60A64545E056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1" creationId="{4F61799D-17EB-B0FD-BC69-C1A506AFF211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3" creationId="{60C8C5E7-97FD-FBA2-68BE-F566B7503919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4" creationId="{C4AD3671-6C07-3E00-77C0-A7AC66F414F3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5" creationId="{E00F436E-E84E-ADDE-1580-4CCACA2A7961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6" creationId="{50E3455A-57A9-3EB9-D500-8CC559D88F1C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29" creationId="{62D0EE28-E8B2-85DD-BA2A-18856FE9E864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0" creationId="{316656E7-ABA5-BA77-4E39-14550C49D6EF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2" creationId="{9F384682-93EC-2378-F13D-04FDB4E08A40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3" creationId="{2E1E089B-8FC1-043E-4865-0F71F866E676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4" creationId="{DB20C934-97C7-797F-D5E0-17FF98E99C46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5" creationId="{BE684F20-9063-7227-9BDA-B113451696F4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6" creationId="{ED4175B9-27BF-A3D3-7CA7-8FB179B5D9AA}"/>
          </ac:spMkLst>
        </pc:spChg>
        <pc:spChg chg="add mod">
          <ac:chgData name="NGUYEN PHAM ANH THU" userId="baf72463-252b-4d5f-a6ca-5a6327a9888d" providerId="ADAL" clId="{B4A02408-B612-4C88-8707-D7071F4AA309}" dt="2022-06-29T09:09:10.625" v="255" actId="1037"/>
          <ac:spMkLst>
            <pc:docMk/>
            <pc:sldMk cId="1769184110" sldId="288"/>
            <ac:spMk id="37" creationId="{0D9F608F-35B0-7082-6989-A71217B58D8D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39" creationId="{D36EE037-7C58-41F3-EAF8-491A34ECE80B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40" creationId="{289C7D5A-AC8B-E96C-0B7D-D0A1207FD084}"/>
          </ac:spMkLst>
        </pc:spChg>
        <pc:spChg chg="add mod">
          <ac:chgData name="NGUYEN PHAM ANH THU" userId="baf72463-252b-4d5f-a6ca-5a6327a9888d" providerId="ADAL" clId="{B4A02408-B612-4C88-8707-D7071F4AA309}" dt="2022-06-29T09:09:10.625" v="255" actId="1037"/>
          <ac:spMkLst>
            <pc:docMk/>
            <pc:sldMk cId="1769184110" sldId="288"/>
            <ac:spMk id="41" creationId="{95635944-8566-86AE-13A0-0BDF19E587A4}"/>
          </ac:spMkLst>
        </pc:spChg>
        <pc:spChg chg="add mod">
          <ac:chgData name="NGUYEN PHAM ANH THU" userId="baf72463-252b-4d5f-a6ca-5a6327a9888d" providerId="ADAL" clId="{B4A02408-B612-4C88-8707-D7071F4AA309}" dt="2022-06-29T09:09:10.625" v="255" actId="1037"/>
          <ac:spMkLst>
            <pc:docMk/>
            <pc:sldMk cId="1769184110" sldId="288"/>
            <ac:spMk id="42" creationId="{C7B7D361-AB36-4D86-46B0-8F96E98EB599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44" creationId="{A0C30389-B1E1-552A-2ED7-5EA1E6458C67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45" creationId="{99DB7BDD-A790-B301-613D-38504279B5E1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48" creationId="{1F109388-7D55-639C-3DFC-0FED30CC163D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49" creationId="{78D26CCA-B08C-74D4-5805-B7F0ED5CE869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1" creationId="{BB3C2E31-0001-0535-0455-6C52B20EA6D3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2" creationId="{26417F28-C739-0178-D321-575003913418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3" creationId="{9EFCC0E4-F30F-5747-E64F-2D7F1D97A6B8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4" creationId="{4D0DAACC-E4BE-F206-1FC5-AEB2243E158C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5" creationId="{2853F073-7BE1-84F2-3F19-7632F279871B}"/>
          </ac:spMkLst>
        </pc:spChg>
        <pc:spChg chg="add mod">
          <ac:chgData name="NGUYEN PHAM ANH THU" userId="baf72463-252b-4d5f-a6ca-5a6327a9888d" providerId="ADAL" clId="{B4A02408-B612-4C88-8707-D7071F4AA309}" dt="2022-06-29T09:09:10.625" v="255" actId="1037"/>
          <ac:spMkLst>
            <pc:docMk/>
            <pc:sldMk cId="1769184110" sldId="288"/>
            <ac:spMk id="56" creationId="{46556165-2DAA-CBFC-D07B-8900C5AEEA40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8" creationId="{F81FD8D7-6960-FA09-D13B-F89307A2BF1F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59" creationId="{17DBFA74-81A0-1380-21AC-6381B9012804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0" creationId="{F37BC3EA-5F03-AA04-576C-D40155D3E301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1" creationId="{D658806E-18B6-89A5-8319-92C4E6C0EABF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2" creationId="{ACA8D469-FB3D-6F4C-6ABA-25F815027005}"/>
          </ac:spMkLst>
        </pc:spChg>
        <pc:spChg chg="add mod">
          <ac:chgData name="NGUYEN PHAM ANH THU" userId="baf72463-252b-4d5f-a6ca-5a6327a9888d" providerId="ADAL" clId="{B4A02408-B612-4C88-8707-D7071F4AA309}" dt="2022-06-29T09:09:10.625" v="255" actId="1037"/>
          <ac:spMkLst>
            <pc:docMk/>
            <pc:sldMk cId="1769184110" sldId="288"/>
            <ac:spMk id="63" creationId="{B691A0C9-F937-FA87-A4E7-BD8D1A69BF7D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5" creationId="{472E4159-D929-C327-987F-5DC549E75E88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6" creationId="{8E9C640E-3DDF-CB8C-AE4D-E929A4F1CD49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8" creationId="{A7855A39-C671-A441-1BC6-C405E96A10E1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69" creationId="{988F3D7E-37E6-918F-61F4-F53D1BE2C873}"/>
          </ac:spMkLst>
        </pc:spChg>
        <pc:spChg chg="add mod">
          <ac:chgData name="NGUYEN PHAM ANH THU" userId="baf72463-252b-4d5f-a6ca-5a6327a9888d" providerId="ADAL" clId="{B4A02408-B612-4C88-8707-D7071F4AA309}" dt="2022-06-29T09:09:10.625" v="255" actId="1037"/>
          <ac:spMkLst>
            <pc:docMk/>
            <pc:sldMk cId="1769184110" sldId="288"/>
            <ac:spMk id="70" creationId="{620D3348-7C26-EB08-9600-2849355C8FFB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72" creationId="{5E852BC5-665F-DE2F-59EE-A0A50732AC91}"/>
          </ac:spMkLst>
        </pc:spChg>
        <pc:spChg chg="mod">
          <ac:chgData name="NGUYEN PHAM ANH THU" userId="baf72463-252b-4d5f-a6ca-5a6327a9888d" providerId="ADAL" clId="{B4A02408-B612-4C88-8707-D7071F4AA309}" dt="2022-06-29T09:07:41.988" v="107"/>
          <ac:spMkLst>
            <pc:docMk/>
            <pc:sldMk cId="1769184110" sldId="288"/>
            <ac:spMk id="73" creationId="{F3A0EC94-B150-EEB6-E65E-3CAFB6742935}"/>
          </ac:spMkLst>
        </pc:spChg>
        <pc:grpChg chg="del">
          <ac:chgData name="NGUYEN PHAM ANH THU" userId="baf72463-252b-4d5f-a6ca-5a6327a9888d" providerId="ADAL" clId="{B4A02408-B612-4C88-8707-D7071F4AA309}" dt="2022-06-29T08:52:36.616" v="101" actId="478"/>
          <ac:grpSpMkLst>
            <pc:docMk/>
            <pc:sldMk cId="1769184110" sldId="288"/>
            <ac:grpSpMk id="16" creationId="{BCAE18C6-F68F-41A8-8CEF-02A3E0EE651B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18" creationId="{1504F740-33DD-A569-8B33-379A575CAA19}"/>
          </ac:grpSpMkLst>
        </pc:grpChg>
        <pc:grpChg chg="mod">
          <ac:chgData name="NGUYEN PHAM ANH THU" userId="baf72463-252b-4d5f-a6ca-5a6327a9888d" providerId="ADAL" clId="{B4A02408-B612-4C88-8707-D7071F4AA309}" dt="2022-06-29T09:07:41.988" v="107"/>
          <ac:grpSpMkLst>
            <pc:docMk/>
            <pc:sldMk cId="1769184110" sldId="288"/>
            <ac:grpSpMk id="19" creationId="{5B72E5F8-8F01-1D73-696F-08D66A721456}"/>
          </ac:grpSpMkLst>
        </pc:grpChg>
        <pc:grpChg chg="mod">
          <ac:chgData name="NGUYEN PHAM ANH THU" userId="baf72463-252b-4d5f-a6ca-5a6327a9888d" providerId="ADAL" clId="{B4A02408-B612-4C88-8707-D7071F4AA309}" dt="2022-06-29T09:07:41.988" v="107"/>
          <ac:grpSpMkLst>
            <pc:docMk/>
            <pc:sldMk cId="1769184110" sldId="288"/>
            <ac:grpSpMk id="22" creationId="{E4745373-3946-CBFC-2F2D-85FF133D1EBA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27" creationId="{3ABC9144-0054-BA60-9A4C-94F06CDAE934}"/>
          </ac:grpSpMkLst>
        </pc:grpChg>
        <pc:grpChg chg="mod">
          <ac:chgData name="NGUYEN PHAM ANH THU" userId="baf72463-252b-4d5f-a6ca-5a6327a9888d" providerId="ADAL" clId="{B4A02408-B612-4C88-8707-D7071F4AA309}" dt="2022-06-29T09:07:41.988" v="107"/>
          <ac:grpSpMkLst>
            <pc:docMk/>
            <pc:sldMk cId="1769184110" sldId="288"/>
            <ac:grpSpMk id="28" creationId="{80D7CE92-EF6E-9AE6-8828-EB2C5615BF5A}"/>
          </ac:grpSpMkLst>
        </pc:grpChg>
        <pc:grpChg chg="mod">
          <ac:chgData name="NGUYEN PHAM ANH THU" userId="baf72463-252b-4d5f-a6ca-5a6327a9888d" providerId="ADAL" clId="{B4A02408-B612-4C88-8707-D7071F4AA309}" dt="2022-06-29T09:07:41.988" v="107"/>
          <ac:grpSpMkLst>
            <pc:docMk/>
            <pc:sldMk cId="1769184110" sldId="288"/>
            <ac:grpSpMk id="31" creationId="{6BEC7FA7-32D5-D361-4FCF-C05C860BA94C}"/>
          </ac:grpSpMkLst>
        </pc:grpChg>
        <pc:grpChg chg="add mod">
          <ac:chgData name="NGUYEN PHAM ANH THU" userId="baf72463-252b-4d5f-a6ca-5a6327a9888d" providerId="ADAL" clId="{B4A02408-B612-4C88-8707-D7071F4AA309}" dt="2022-06-29T09:09:34.876" v="260" actId="14100"/>
          <ac:grpSpMkLst>
            <pc:docMk/>
            <pc:sldMk cId="1769184110" sldId="288"/>
            <ac:grpSpMk id="38" creationId="{C75F96C9-D8B5-59EA-9718-D3B247680B7A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43" creationId="{7645575E-E233-854E-9944-EC6859845F7E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46" creationId="{AE35EF54-9779-1AE6-9CF0-E5881179C852}"/>
          </ac:grpSpMkLst>
        </pc:grpChg>
        <pc:grpChg chg="mod">
          <ac:chgData name="NGUYEN PHAM ANH THU" userId="baf72463-252b-4d5f-a6ca-5a6327a9888d" providerId="ADAL" clId="{B4A02408-B612-4C88-8707-D7071F4AA309}" dt="2022-06-29T09:07:41.988" v="107"/>
          <ac:grpSpMkLst>
            <pc:docMk/>
            <pc:sldMk cId="1769184110" sldId="288"/>
            <ac:grpSpMk id="47" creationId="{7B5CA996-C0E1-5274-C7F0-113B3E673664}"/>
          </ac:grpSpMkLst>
        </pc:grpChg>
        <pc:grpChg chg="mod">
          <ac:chgData name="NGUYEN PHAM ANH THU" userId="baf72463-252b-4d5f-a6ca-5a6327a9888d" providerId="ADAL" clId="{B4A02408-B612-4C88-8707-D7071F4AA309}" dt="2022-06-29T09:07:41.988" v="107"/>
          <ac:grpSpMkLst>
            <pc:docMk/>
            <pc:sldMk cId="1769184110" sldId="288"/>
            <ac:grpSpMk id="50" creationId="{213272FE-6439-348B-5B1C-B82B4CB6CE59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57" creationId="{49069DE4-371F-C89D-7B29-0CC9F262CBD9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64" creationId="{AB7DF7A1-779C-F923-E43E-72AA45115F56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67" creationId="{DCDB6E68-8D8A-C5B5-B590-5C66317D814B}"/>
          </ac:grpSpMkLst>
        </pc:grpChg>
        <pc:grpChg chg="add mod">
          <ac:chgData name="NGUYEN PHAM ANH THU" userId="baf72463-252b-4d5f-a6ca-5a6327a9888d" providerId="ADAL" clId="{B4A02408-B612-4C88-8707-D7071F4AA309}" dt="2022-06-29T09:09:10.625" v="255" actId="1037"/>
          <ac:grpSpMkLst>
            <pc:docMk/>
            <pc:sldMk cId="1769184110" sldId="288"/>
            <ac:grpSpMk id="71" creationId="{A9C8D7F7-7593-CE4C-0CE0-EECCCE44C898}"/>
          </ac:grpSpMkLst>
        </pc:grpChg>
        <pc:picChg chg="del">
          <ac:chgData name="NGUYEN PHAM ANH THU" userId="baf72463-252b-4d5f-a6ca-5a6327a9888d" providerId="ADAL" clId="{B4A02408-B612-4C88-8707-D7071F4AA309}" dt="2022-06-29T08:52:36.616" v="101" actId="478"/>
          <ac:picMkLst>
            <pc:docMk/>
            <pc:sldMk cId="1769184110" sldId="288"/>
            <ac:picMk id="5" creationId="{2CFD2727-D348-4E27-81CA-1D81F0983BD9}"/>
          </ac:picMkLst>
        </pc:picChg>
      </pc:sldChg>
      <pc:sldChg chg="modSp mod">
        <pc:chgData name="NGUYEN PHAM ANH THU" userId="baf72463-252b-4d5f-a6ca-5a6327a9888d" providerId="ADAL" clId="{B4A02408-B612-4C88-8707-D7071F4AA309}" dt="2022-06-30T01:55:44.115" v="1506" actId="14100"/>
        <pc:sldMkLst>
          <pc:docMk/>
          <pc:sldMk cId="3784251722" sldId="289"/>
        </pc:sldMkLst>
        <pc:spChg chg="mod">
          <ac:chgData name="NGUYEN PHAM ANH THU" userId="baf72463-252b-4d5f-a6ca-5a6327a9888d" providerId="ADAL" clId="{B4A02408-B612-4C88-8707-D7071F4AA309}" dt="2022-06-30T01:55:44.115" v="1506" actId="14100"/>
          <ac:spMkLst>
            <pc:docMk/>
            <pc:sldMk cId="3784251722" sldId="289"/>
            <ac:spMk id="7" creationId="{C76DD4EE-418B-489A-A2A6-352BF79F2CFC}"/>
          </ac:spMkLst>
        </pc:spChg>
      </pc:sldChg>
      <pc:sldChg chg="del">
        <pc:chgData name="NGUYEN PHAM ANH THU" userId="baf72463-252b-4d5f-a6ca-5a6327a9888d" providerId="ADAL" clId="{B4A02408-B612-4C88-8707-D7071F4AA309}" dt="2022-06-29T08:52:38.890" v="102" actId="47"/>
        <pc:sldMkLst>
          <pc:docMk/>
          <pc:sldMk cId="2768499722" sldId="290"/>
        </pc:sldMkLst>
      </pc:sldChg>
      <pc:sldChg chg="addSp delSp modSp mod delAnim modAnim">
        <pc:chgData name="NGUYEN PHAM ANH THU" userId="baf72463-252b-4d5f-a6ca-5a6327a9888d" providerId="ADAL" clId="{B4A02408-B612-4C88-8707-D7071F4AA309}" dt="2022-06-30T01:56:26.607" v="1521" actId="255"/>
        <pc:sldMkLst>
          <pc:docMk/>
          <pc:sldMk cId="2931470623" sldId="291"/>
        </pc:sldMkLst>
        <pc:spChg chg="add mod">
          <ac:chgData name="NGUYEN PHAM ANH THU" userId="baf72463-252b-4d5f-a6ca-5a6327a9888d" providerId="ADAL" clId="{B4A02408-B612-4C88-8707-D7071F4AA309}" dt="2022-06-30T01:56:26.607" v="1521" actId="255"/>
          <ac:spMkLst>
            <pc:docMk/>
            <pc:sldMk cId="2931470623" sldId="291"/>
            <ac:spMk id="4" creationId="{0196A47C-8A55-FDC5-9157-2D7CD26A3BB1}"/>
          </ac:spMkLst>
        </pc:spChg>
        <pc:spChg chg="del">
          <ac:chgData name="NGUYEN PHAM ANH THU" userId="baf72463-252b-4d5f-a6ca-5a6327a9888d" providerId="ADAL" clId="{B4A02408-B612-4C88-8707-D7071F4AA309}" dt="2022-06-30T01:55:08.181" v="1456" actId="478"/>
          <ac:spMkLst>
            <pc:docMk/>
            <pc:sldMk cId="2931470623" sldId="291"/>
            <ac:spMk id="7" creationId="{C76DD4EE-418B-489A-A2A6-352BF79F2CFC}"/>
          </ac:spMkLst>
        </pc:spChg>
        <pc:picChg chg="mod">
          <ac:chgData name="NGUYEN PHAM ANH THU" userId="baf72463-252b-4d5f-a6ca-5a6327a9888d" providerId="ADAL" clId="{B4A02408-B612-4C88-8707-D7071F4AA309}" dt="2022-06-30T01:56:07.621" v="1516" actId="1076"/>
          <ac:picMkLst>
            <pc:docMk/>
            <pc:sldMk cId="2931470623" sldId="291"/>
            <ac:picMk id="5" creationId="{BD4E0CFC-3C19-4A46-8145-DD4F0BA214F3}"/>
          </ac:picMkLst>
        </pc:picChg>
      </pc:sldChg>
      <pc:sldChg chg="del">
        <pc:chgData name="NGUYEN PHAM ANH THU" userId="baf72463-252b-4d5f-a6ca-5a6327a9888d" providerId="ADAL" clId="{B4A02408-B612-4C88-8707-D7071F4AA309}" dt="2022-06-30T04:01:27.165" v="2901" actId="47"/>
        <pc:sldMkLst>
          <pc:docMk/>
          <pc:sldMk cId="858937190" sldId="292"/>
        </pc:sldMkLst>
      </pc:sldChg>
      <pc:sldChg chg="del">
        <pc:chgData name="NGUYEN PHAM ANH THU" userId="baf72463-252b-4d5f-a6ca-5a6327a9888d" providerId="ADAL" clId="{B4A02408-B612-4C88-8707-D7071F4AA309}" dt="2022-06-30T04:01:28.036" v="2902" actId="47"/>
        <pc:sldMkLst>
          <pc:docMk/>
          <pc:sldMk cId="1621839459" sldId="293"/>
        </pc:sldMkLst>
      </pc:sldChg>
      <pc:sldChg chg="del">
        <pc:chgData name="NGUYEN PHAM ANH THU" userId="baf72463-252b-4d5f-a6ca-5a6327a9888d" providerId="ADAL" clId="{B4A02408-B612-4C88-8707-D7071F4AA309}" dt="2022-06-30T04:01:29.460" v="2903" actId="47"/>
        <pc:sldMkLst>
          <pc:docMk/>
          <pc:sldMk cId="707202848" sldId="295"/>
        </pc:sldMkLst>
      </pc:sldChg>
      <pc:sldChg chg="del">
        <pc:chgData name="NGUYEN PHAM ANH THU" userId="baf72463-252b-4d5f-a6ca-5a6327a9888d" providerId="ADAL" clId="{B4A02408-B612-4C88-8707-D7071F4AA309}" dt="2022-06-30T04:01:30.034" v="2904" actId="47"/>
        <pc:sldMkLst>
          <pc:docMk/>
          <pc:sldMk cId="1757854028" sldId="296"/>
        </pc:sldMkLst>
      </pc:sldChg>
      <pc:sldChg chg="del">
        <pc:chgData name="NGUYEN PHAM ANH THU" userId="baf72463-252b-4d5f-a6ca-5a6327a9888d" providerId="ADAL" clId="{B4A02408-B612-4C88-8707-D7071F4AA309}" dt="2022-06-30T04:01:30.624" v="2905" actId="47"/>
        <pc:sldMkLst>
          <pc:docMk/>
          <pc:sldMk cId="1830519234" sldId="297"/>
        </pc:sldMkLst>
      </pc:sldChg>
      <pc:sldChg chg="del">
        <pc:chgData name="NGUYEN PHAM ANH THU" userId="baf72463-252b-4d5f-a6ca-5a6327a9888d" providerId="ADAL" clId="{B4A02408-B612-4C88-8707-D7071F4AA309}" dt="2022-06-30T04:01:31.005" v="2906" actId="47"/>
        <pc:sldMkLst>
          <pc:docMk/>
          <pc:sldMk cId="2721412493" sldId="298"/>
        </pc:sldMkLst>
      </pc:sldChg>
      <pc:sldChg chg="del">
        <pc:chgData name="NGUYEN PHAM ANH THU" userId="baf72463-252b-4d5f-a6ca-5a6327a9888d" providerId="ADAL" clId="{B4A02408-B612-4C88-8707-D7071F4AA309}" dt="2022-06-30T04:01:31.495" v="2907" actId="47"/>
        <pc:sldMkLst>
          <pc:docMk/>
          <pc:sldMk cId="2361542961" sldId="299"/>
        </pc:sldMkLst>
      </pc:sldChg>
      <pc:sldChg chg="del">
        <pc:chgData name="NGUYEN PHAM ANH THU" userId="baf72463-252b-4d5f-a6ca-5a6327a9888d" providerId="ADAL" clId="{B4A02408-B612-4C88-8707-D7071F4AA309}" dt="2022-06-30T04:01:33.658" v="2908" actId="47"/>
        <pc:sldMkLst>
          <pc:docMk/>
          <pc:sldMk cId="1191009365" sldId="300"/>
        </pc:sldMkLst>
      </pc:sldChg>
      <pc:sldChg chg="addSp delSp modSp mod delAnim modAnim">
        <pc:chgData name="NGUYEN PHAM ANH THU" userId="baf72463-252b-4d5f-a6ca-5a6327a9888d" providerId="ADAL" clId="{B4A02408-B612-4C88-8707-D7071F4AA309}" dt="2022-06-30T04:56:36.135" v="3641" actId="1076"/>
        <pc:sldMkLst>
          <pc:docMk/>
          <pc:sldMk cId="740896811" sldId="301"/>
        </pc:sldMkLst>
        <pc:spChg chg="add mod">
          <ac:chgData name="NGUYEN PHAM ANH THU" userId="baf72463-252b-4d5f-a6ca-5a6327a9888d" providerId="ADAL" clId="{B4A02408-B612-4C88-8707-D7071F4AA309}" dt="2022-06-30T04:56:36.135" v="3641" actId="1076"/>
          <ac:spMkLst>
            <pc:docMk/>
            <pc:sldMk cId="740896811" sldId="301"/>
            <ac:spMk id="4" creationId="{6C325BD4-CFAB-C6E2-2E31-D5A6CAED1DFF}"/>
          </ac:spMkLst>
        </pc:spChg>
        <pc:spChg chg="del">
          <ac:chgData name="NGUYEN PHAM ANH THU" userId="baf72463-252b-4d5f-a6ca-5a6327a9888d" providerId="ADAL" clId="{B4A02408-B612-4C88-8707-D7071F4AA309}" dt="2022-06-30T04:56:17.369" v="3622" actId="478"/>
          <ac:spMkLst>
            <pc:docMk/>
            <pc:sldMk cId="740896811" sldId="301"/>
            <ac:spMk id="7" creationId="{C76DD4EE-418B-489A-A2A6-352BF79F2CFC}"/>
          </ac:spMkLst>
        </pc:spChg>
        <pc:picChg chg="mod">
          <ac:chgData name="NGUYEN PHAM ANH THU" userId="baf72463-252b-4d5f-a6ca-5a6327a9888d" providerId="ADAL" clId="{B4A02408-B612-4C88-8707-D7071F4AA309}" dt="2022-06-30T04:56:32.581" v="3640" actId="1076"/>
          <ac:picMkLst>
            <pc:docMk/>
            <pc:sldMk cId="740896811" sldId="301"/>
            <ac:picMk id="5" creationId="{BD4E0CFC-3C19-4A46-8145-DD4F0BA214F3}"/>
          </ac:picMkLst>
        </pc:picChg>
      </pc:sldChg>
      <pc:sldChg chg="del">
        <pc:chgData name="NGUYEN PHAM ANH THU" userId="baf72463-252b-4d5f-a6ca-5a6327a9888d" providerId="ADAL" clId="{B4A02408-B612-4C88-8707-D7071F4AA309}" dt="2022-06-30T05:19:14.850" v="3644" actId="47"/>
        <pc:sldMkLst>
          <pc:docMk/>
          <pc:sldMk cId="346195254" sldId="302"/>
        </pc:sldMkLst>
      </pc:sldChg>
      <pc:sldChg chg="del">
        <pc:chgData name="NGUYEN PHAM ANH THU" userId="baf72463-252b-4d5f-a6ca-5a6327a9888d" providerId="ADAL" clId="{B4A02408-B612-4C88-8707-D7071F4AA309}" dt="2022-06-30T05:19:16.145" v="3645" actId="47"/>
        <pc:sldMkLst>
          <pc:docMk/>
          <pc:sldMk cId="1752524276" sldId="304"/>
        </pc:sldMkLst>
      </pc:sldChg>
      <pc:sldChg chg="del">
        <pc:chgData name="NGUYEN PHAM ANH THU" userId="baf72463-252b-4d5f-a6ca-5a6327a9888d" providerId="ADAL" clId="{B4A02408-B612-4C88-8707-D7071F4AA309}" dt="2022-06-30T05:19:17.100" v="3646" actId="47"/>
        <pc:sldMkLst>
          <pc:docMk/>
          <pc:sldMk cId="126576615" sldId="305"/>
        </pc:sldMkLst>
      </pc:sldChg>
      <pc:sldChg chg="modSp mod">
        <pc:chgData name="NGUYEN PHAM ANH THU" userId="baf72463-252b-4d5f-a6ca-5a6327a9888d" providerId="ADAL" clId="{B4A02408-B612-4C88-8707-D7071F4AA309}" dt="2022-06-30T04:56:52.839" v="3643" actId="207"/>
        <pc:sldMkLst>
          <pc:docMk/>
          <pc:sldMk cId="1722086288" sldId="306"/>
        </pc:sldMkLst>
        <pc:spChg chg="mod">
          <ac:chgData name="NGUYEN PHAM ANH THU" userId="baf72463-252b-4d5f-a6ca-5a6327a9888d" providerId="ADAL" clId="{B4A02408-B612-4C88-8707-D7071F4AA309}" dt="2022-06-30T04:56:52.839" v="3643" actId="207"/>
          <ac:spMkLst>
            <pc:docMk/>
            <pc:sldMk cId="1722086288" sldId="306"/>
            <ac:spMk id="6" creationId="{A42958CE-9A70-4D25-A9D1-5935E06C6E05}"/>
          </ac:spMkLst>
        </pc:spChg>
      </pc:sldChg>
      <pc:sldChg chg="add">
        <pc:chgData name="NGUYEN PHAM ANH THU" userId="baf72463-252b-4d5f-a6ca-5a6327a9888d" providerId="ADAL" clId="{B4A02408-B612-4C88-8707-D7071F4AA309}" dt="2022-06-29T08:51:30.853" v="88" actId="2890"/>
        <pc:sldMkLst>
          <pc:docMk/>
          <pc:sldMk cId="1713608260" sldId="307"/>
        </pc:sldMkLst>
      </pc:sldChg>
      <pc:sldChg chg="add del">
        <pc:chgData name="NGUYEN PHAM ANH THU" userId="baf72463-252b-4d5f-a6ca-5a6327a9888d" providerId="ADAL" clId="{B4A02408-B612-4C88-8707-D7071F4AA309}" dt="2022-06-30T04:01:26.354" v="2900" actId="47"/>
        <pc:sldMkLst>
          <pc:docMk/>
          <pc:sldMk cId="3581497207" sldId="308"/>
        </pc:sldMkLst>
      </pc:sldChg>
      <pc:sldChg chg="addSp delSp modSp add mod ord delAnim modAnim">
        <pc:chgData name="NGUYEN PHAM ANH THU" userId="baf72463-252b-4d5f-a6ca-5a6327a9888d" providerId="ADAL" clId="{B4A02408-B612-4C88-8707-D7071F4AA309}" dt="2022-06-29T09:16:36.124" v="741" actId="1036"/>
        <pc:sldMkLst>
          <pc:docMk/>
          <pc:sldMk cId="3280735074" sldId="309"/>
        </pc:sldMkLst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2" creationId="{45BA2997-8F16-4606-BB6E-D157CACF3212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17" creationId="{440D77CA-2359-F108-583F-FC2FEC2B6AF2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37" creationId="{0D9F608F-35B0-7082-6989-A71217B58D8D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41" creationId="{95635944-8566-86AE-13A0-0BDF19E587A4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42" creationId="{C7B7D361-AB36-4D86-46B0-8F96E98EB599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56" creationId="{46556165-2DAA-CBFC-D07B-8900C5AEEA40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63" creationId="{B691A0C9-F937-FA87-A4E7-BD8D1A69BF7D}"/>
          </ac:spMkLst>
        </pc:spChg>
        <pc:spChg chg="del">
          <ac:chgData name="NGUYEN PHAM ANH THU" userId="baf72463-252b-4d5f-a6ca-5a6327a9888d" providerId="ADAL" clId="{B4A02408-B612-4C88-8707-D7071F4AA309}" dt="2022-06-29T09:11:15.002" v="536" actId="478"/>
          <ac:spMkLst>
            <pc:docMk/>
            <pc:sldMk cId="3280735074" sldId="309"/>
            <ac:spMk id="70" creationId="{620D3348-7C26-EB08-9600-2849355C8FFB}"/>
          </ac:spMkLst>
        </pc:spChg>
        <pc:spChg chg="add 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74" creationId="{95529156-A528-09BF-F5CC-312868612188}"/>
          </ac:spMkLst>
        </pc:spChg>
        <pc:spChg chg="add mod">
          <ac:chgData name="NGUYEN PHAM ANH THU" userId="baf72463-252b-4d5f-a6ca-5a6327a9888d" providerId="ADAL" clId="{B4A02408-B612-4C88-8707-D7071F4AA309}" dt="2022-06-29T09:16:11.125" v="721" actId="1035"/>
          <ac:spMkLst>
            <pc:docMk/>
            <pc:sldMk cId="3280735074" sldId="309"/>
            <ac:spMk id="75" creationId="{411AF825-1314-EC40-AE17-DC8F43752412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78" creationId="{27BD5112-477D-C130-AB51-8EB3AD5A709F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79" creationId="{538F1A83-8414-0A3E-D462-4A46E7370F0C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81" creationId="{FA80A9C1-C829-6CD2-A725-52DFFAF64062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82" creationId="{668B8F99-932D-50C8-659B-C1A79D6C31D5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83" creationId="{0C69E625-D3F7-35C6-3F97-4B7EF38DAD52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84" creationId="{1E1CE616-6B74-79AD-1563-F877BE8615B9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87" creationId="{3CF2183B-D3CC-EC79-303E-CC40B8D4B0C2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88" creationId="{58CC2341-9468-F4EB-D38C-0C85DF0FC148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0" creationId="{FF620E39-80DB-52B0-2CC8-16E20F58E0EB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1" creationId="{40B77F84-02CE-7C01-7E71-C88301B07722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2" creationId="{9C81C68D-79DF-E246-3B0B-B384DF3FECC4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3" creationId="{89CA3EF1-5A19-AA47-D576-75553AD5DA61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4" creationId="{51E1BF41-2505-713B-2A8F-4066AFECBD5A}"/>
          </ac:spMkLst>
        </pc:spChg>
        <pc:spChg chg="add 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5" creationId="{3115A90B-08C4-CAED-3F88-C93ED6A82466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7" creationId="{9D818A9D-F19D-0EE8-9E11-DD4A8CFB5260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98" creationId="{E334E8CC-86B2-F5E1-E2DB-B2D51404EB38}"/>
          </ac:spMkLst>
        </pc:spChg>
        <pc:spChg chg="add mod">
          <ac:chgData name="NGUYEN PHAM ANH THU" userId="baf72463-252b-4d5f-a6ca-5a6327a9888d" providerId="ADAL" clId="{B4A02408-B612-4C88-8707-D7071F4AA309}" dt="2022-06-29T09:16:28.539" v="740" actId="1035"/>
          <ac:spMkLst>
            <pc:docMk/>
            <pc:sldMk cId="3280735074" sldId="309"/>
            <ac:spMk id="99" creationId="{3F410D02-21BD-2EFC-58C8-7B777331D34F}"/>
          </ac:spMkLst>
        </pc:spChg>
        <pc:spChg chg="add mod">
          <ac:chgData name="NGUYEN PHAM ANH THU" userId="baf72463-252b-4d5f-a6ca-5a6327a9888d" providerId="ADAL" clId="{B4A02408-B612-4C88-8707-D7071F4AA309}" dt="2022-06-29T09:16:28.539" v="740" actId="1035"/>
          <ac:spMkLst>
            <pc:docMk/>
            <pc:sldMk cId="3280735074" sldId="309"/>
            <ac:spMk id="100" creationId="{B356A800-EED7-F4A3-9DE8-271492ED83F8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02" creationId="{75C1FD26-32E5-49E8-28DE-183E0C4AEE69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03" creationId="{90F20330-50A4-635A-3CED-1F55FE7DB561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06" creationId="{5A911594-3825-FE2E-2C35-E96A876BC8F4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07" creationId="{A429CAF9-7919-E86A-7CEB-E6B3C6B056B0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09" creationId="{F2EF687B-67E4-1728-2777-D310F0C4C6D9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10" creationId="{C069644A-AA53-29AC-05C4-31B1FA20E4E3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11" creationId="{C5F21E9D-B056-3320-B6EC-F4CCA0736FB6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12" creationId="{ADC8FD31-7A38-F76A-DEDD-F3D036687D3D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13" creationId="{196C090D-3C1D-E0DA-F20C-0EAF465F530A}"/>
          </ac:spMkLst>
        </pc:spChg>
        <pc:spChg chg="add mod">
          <ac:chgData name="NGUYEN PHAM ANH THU" userId="baf72463-252b-4d5f-a6ca-5a6327a9888d" providerId="ADAL" clId="{B4A02408-B612-4C88-8707-D7071F4AA309}" dt="2022-06-29T09:16:36.124" v="741" actId="1036"/>
          <ac:spMkLst>
            <pc:docMk/>
            <pc:sldMk cId="3280735074" sldId="309"/>
            <ac:spMk id="114" creationId="{53A0B0CB-47B4-A36F-ED70-289F626CDC81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16" creationId="{05322B90-71B0-943C-F7F4-9433BF5EC30B}"/>
          </ac:spMkLst>
        </pc:spChg>
        <pc:spChg chg="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17" creationId="{65A1AC67-8D57-A83B-D44A-A1328D65BA54}"/>
          </ac:spMkLst>
        </pc:spChg>
        <pc:spChg chg="mod">
          <ac:chgData name="NGUYEN PHAM ANH THU" userId="baf72463-252b-4d5f-a6ca-5a6327a9888d" providerId="ADAL" clId="{B4A02408-B612-4C88-8707-D7071F4AA309}" dt="2022-06-29T09:15:53.650" v="704" actId="948"/>
          <ac:spMkLst>
            <pc:docMk/>
            <pc:sldMk cId="3280735074" sldId="309"/>
            <ac:spMk id="119" creationId="{EFC7E752-2EA6-45B2-80FD-F75D20330196}"/>
          </ac:spMkLst>
        </pc:spChg>
        <pc:spChg chg="mod">
          <ac:chgData name="NGUYEN PHAM ANH THU" userId="baf72463-252b-4d5f-a6ca-5a6327a9888d" providerId="ADAL" clId="{B4A02408-B612-4C88-8707-D7071F4AA309}" dt="2022-06-29T09:15:53.650" v="704" actId="948"/>
          <ac:spMkLst>
            <pc:docMk/>
            <pc:sldMk cId="3280735074" sldId="309"/>
            <ac:spMk id="120" creationId="{839D662D-10F0-B6E8-2BB7-8977543F7EEE}"/>
          </ac:spMkLst>
        </pc:spChg>
        <pc:spChg chg="add mod">
          <ac:chgData name="NGUYEN PHAM ANH THU" userId="baf72463-252b-4d5f-a6ca-5a6327a9888d" providerId="ADAL" clId="{B4A02408-B612-4C88-8707-D7071F4AA309}" dt="2022-06-29T09:11:15.569" v="537"/>
          <ac:spMkLst>
            <pc:docMk/>
            <pc:sldMk cId="3280735074" sldId="309"/>
            <ac:spMk id="121" creationId="{3B4F5E9C-E592-1EF4-9589-43C8F71CFDCF}"/>
          </ac:spMkLst>
        </pc:s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18" creationId="{1504F740-33DD-A569-8B33-379A575CAA19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27" creationId="{3ABC9144-0054-BA60-9A4C-94F06CDAE934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38" creationId="{C75F96C9-D8B5-59EA-9718-D3B247680B7A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43" creationId="{7645575E-E233-854E-9944-EC6859845F7E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46" creationId="{AE35EF54-9779-1AE6-9CF0-E5881179C852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57" creationId="{49069DE4-371F-C89D-7B29-0CC9F262CBD9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64" creationId="{AB7DF7A1-779C-F923-E43E-72AA45115F56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67" creationId="{DCDB6E68-8D8A-C5B5-B590-5C66317D814B}"/>
          </ac:grpSpMkLst>
        </pc:grpChg>
        <pc:grpChg chg="del">
          <ac:chgData name="NGUYEN PHAM ANH THU" userId="baf72463-252b-4d5f-a6ca-5a6327a9888d" providerId="ADAL" clId="{B4A02408-B612-4C88-8707-D7071F4AA309}" dt="2022-06-29T09:11:15.002" v="536" actId="478"/>
          <ac:grpSpMkLst>
            <pc:docMk/>
            <pc:sldMk cId="3280735074" sldId="309"/>
            <ac:grpSpMk id="71" creationId="{A9C8D7F7-7593-CE4C-0CE0-EECCCE44C898}"/>
          </ac:grpSpMkLst>
        </pc:grpChg>
        <pc:grpChg chg="add 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76" creationId="{C3651584-EBB2-493B-E438-98261E1CA121}"/>
          </ac:grpSpMkLst>
        </pc:grpChg>
        <pc:grpChg chg="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77" creationId="{16003E57-F95A-44E6-C364-0B1C2F1B65EB}"/>
          </ac:grpSpMkLst>
        </pc:grpChg>
        <pc:grpChg chg="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80" creationId="{E30DF433-7A7F-98FF-6A35-48201BFC5BFA}"/>
          </ac:grpSpMkLst>
        </pc:grpChg>
        <pc:grpChg chg="add mod">
          <ac:chgData name="NGUYEN PHAM ANH THU" userId="baf72463-252b-4d5f-a6ca-5a6327a9888d" providerId="ADAL" clId="{B4A02408-B612-4C88-8707-D7071F4AA309}" dt="2022-06-29T09:16:28.539" v="740" actId="1035"/>
          <ac:grpSpMkLst>
            <pc:docMk/>
            <pc:sldMk cId="3280735074" sldId="309"/>
            <ac:grpSpMk id="85" creationId="{798428B4-CF50-E67C-70C0-0D38F70D5DF8}"/>
          </ac:grpSpMkLst>
        </pc:grpChg>
        <pc:grpChg chg="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86" creationId="{631A6862-FD25-7553-1FEF-A4C2D1CDCC60}"/>
          </ac:grpSpMkLst>
        </pc:grpChg>
        <pc:grpChg chg="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89" creationId="{BB895022-B387-74DF-62A4-C6E79EE64313}"/>
          </ac:grpSpMkLst>
        </pc:grpChg>
        <pc:grpChg chg="add mod">
          <ac:chgData name="NGUYEN PHAM ANH THU" userId="baf72463-252b-4d5f-a6ca-5a6327a9888d" providerId="ADAL" clId="{B4A02408-B612-4C88-8707-D7071F4AA309}" dt="2022-06-29T09:16:11.125" v="721" actId="1035"/>
          <ac:grpSpMkLst>
            <pc:docMk/>
            <pc:sldMk cId="3280735074" sldId="309"/>
            <ac:grpSpMk id="96" creationId="{6A7ADAEA-296B-478F-BF2F-F3AE1D5904DD}"/>
          </ac:grpSpMkLst>
        </pc:grpChg>
        <pc:grpChg chg="add mod">
          <ac:chgData name="NGUYEN PHAM ANH THU" userId="baf72463-252b-4d5f-a6ca-5a6327a9888d" providerId="ADAL" clId="{B4A02408-B612-4C88-8707-D7071F4AA309}" dt="2022-06-29T09:16:18.430" v="731" actId="1037"/>
          <ac:grpSpMkLst>
            <pc:docMk/>
            <pc:sldMk cId="3280735074" sldId="309"/>
            <ac:grpSpMk id="101" creationId="{FC884DE0-5A7A-2C32-FD8F-55AC5A6ACD71}"/>
          </ac:grpSpMkLst>
        </pc:grpChg>
        <pc:grpChg chg="add mod">
          <ac:chgData name="NGUYEN PHAM ANH THU" userId="baf72463-252b-4d5f-a6ca-5a6327a9888d" providerId="ADAL" clId="{B4A02408-B612-4C88-8707-D7071F4AA309}" dt="2022-06-29T09:16:36.124" v="741" actId="1036"/>
          <ac:grpSpMkLst>
            <pc:docMk/>
            <pc:sldMk cId="3280735074" sldId="309"/>
            <ac:grpSpMk id="104" creationId="{D6750914-6A18-A01F-CDDC-47260B5EFE89}"/>
          </ac:grpSpMkLst>
        </pc:grpChg>
        <pc:grpChg chg="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105" creationId="{4915DF8B-37CA-E6C3-6F65-B86D2E164A7D}"/>
          </ac:grpSpMkLst>
        </pc:grpChg>
        <pc:grpChg chg="mod">
          <ac:chgData name="NGUYEN PHAM ANH THU" userId="baf72463-252b-4d5f-a6ca-5a6327a9888d" providerId="ADAL" clId="{B4A02408-B612-4C88-8707-D7071F4AA309}" dt="2022-06-29T09:11:15.569" v="537"/>
          <ac:grpSpMkLst>
            <pc:docMk/>
            <pc:sldMk cId="3280735074" sldId="309"/>
            <ac:grpSpMk id="108" creationId="{D05320EF-D393-5DF0-339A-7988F836AFC7}"/>
          </ac:grpSpMkLst>
        </pc:grpChg>
        <pc:grpChg chg="add mod">
          <ac:chgData name="NGUYEN PHAM ANH THU" userId="baf72463-252b-4d5f-a6ca-5a6327a9888d" providerId="ADAL" clId="{B4A02408-B612-4C88-8707-D7071F4AA309}" dt="2022-06-29T09:16:22.752" v="733" actId="1035"/>
          <ac:grpSpMkLst>
            <pc:docMk/>
            <pc:sldMk cId="3280735074" sldId="309"/>
            <ac:grpSpMk id="115" creationId="{1AD30384-8668-0251-4FEA-BBF3D2DAA1EE}"/>
          </ac:grpSpMkLst>
        </pc:grpChg>
        <pc:grpChg chg="add mod">
          <ac:chgData name="NGUYEN PHAM ANH THU" userId="baf72463-252b-4d5f-a6ca-5a6327a9888d" providerId="ADAL" clId="{B4A02408-B612-4C88-8707-D7071F4AA309}" dt="2022-06-29T09:16:28.539" v="740" actId="1035"/>
          <ac:grpSpMkLst>
            <pc:docMk/>
            <pc:sldMk cId="3280735074" sldId="309"/>
            <ac:grpSpMk id="118" creationId="{2F646888-99F8-446E-12DE-8549072655DC}"/>
          </ac:grpSpMkLst>
        </pc:grpChg>
      </pc:sldChg>
      <pc:sldChg chg="addSp delSp modSp add mod ord delAnim modAnim">
        <pc:chgData name="NGUYEN PHAM ANH THU" userId="baf72463-252b-4d5f-a6ca-5a6327a9888d" providerId="ADAL" clId="{B4A02408-B612-4C88-8707-D7071F4AA309}" dt="2022-06-30T02:20:15.252" v="1584" actId="1076"/>
        <pc:sldMkLst>
          <pc:docMk/>
          <pc:sldMk cId="2892798341" sldId="310"/>
        </pc:sldMkLst>
        <pc:spChg chg="add mod">
          <ac:chgData name="NGUYEN PHAM ANH THU" userId="baf72463-252b-4d5f-a6ca-5a6327a9888d" providerId="ADAL" clId="{B4A02408-B612-4C88-8707-D7071F4AA309}" dt="2022-06-29T11:38:24.820" v="856" actId="1076"/>
          <ac:spMkLst>
            <pc:docMk/>
            <pc:sldMk cId="2892798341" sldId="310"/>
            <ac:spMk id="53" creationId="{5EC54B07-91E5-5018-F3FA-E1D68CA906AE}"/>
          </ac:spMkLst>
        </pc:spChg>
        <pc:spChg chg="mod">
          <ac:chgData name="NGUYEN PHAM ANH THU" userId="baf72463-252b-4d5f-a6ca-5a6327a9888d" providerId="ADAL" clId="{B4A02408-B612-4C88-8707-D7071F4AA309}" dt="2022-06-29T11:35:59.220" v="806" actId="14100"/>
          <ac:spMkLst>
            <pc:docMk/>
            <pc:sldMk cId="2892798341" sldId="310"/>
            <ac:spMk id="57" creationId="{807CCF64-6027-AE57-1F93-C641DDAFC14B}"/>
          </ac:spMkLst>
        </pc:spChg>
        <pc:spChg chg="add del mod topLvl">
          <ac:chgData name="NGUYEN PHAM ANH THU" userId="baf72463-252b-4d5f-a6ca-5a6327a9888d" providerId="ADAL" clId="{B4A02408-B612-4C88-8707-D7071F4AA309}" dt="2022-06-29T11:39:11.555" v="867" actId="478"/>
          <ac:spMkLst>
            <pc:docMk/>
            <pc:sldMk cId="2892798341" sldId="310"/>
            <ac:spMk id="65" creationId="{22DF1F12-1276-BAA0-9B19-5417AB6DAD67}"/>
          </ac:spMkLst>
        </pc:spChg>
        <pc:spChg chg="del mod topLvl">
          <ac:chgData name="NGUYEN PHAM ANH THU" userId="baf72463-252b-4d5f-a6ca-5a6327a9888d" providerId="ADAL" clId="{B4A02408-B612-4C88-8707-D7071F4AA309}" dt="2022-06-29T11:38:53.550" v="860" actId="478"/>
          <ac:spMkLst>
            <pc:docMk/>
            <pc:sldMk cId="2892798341" sldId="310"/>
            <ac:spMk id="66" creationId="{4E384242-EF5B-DEC0-82BA-461A7D8C7E29}"/>
          </ac:spMkLst>
        </pc:spChg>
        <pc:spChg chg="mod">
          <ac:chgData name="NGUYEN PHAM ANH THU" userId="baf72463-252b-4d5f-a6ca-5a6327a9888d" providerId="ADAL" clId="{B4A02408-B612-4C88-8707-D7071F4AA309}" dt="2022-06-29T11:39:22.740" v="871" actId="14100"/>
          <ac:spMkLst>
            <pc:docMk/>
            <pc:sldMk cId="2892798341" sldId="310"/>
            <ac:spMk id="68" creationId="{85AE92B2-975B-4943-FD3A-2E666427A1DF}"/>
          </ac:spMkLst>
        </pc:spChg>
        <pc:spChg chg="mod">
          <ac:chgData name="NGUYEN PHAM ANH THU" userId="baf72463-252b-4d5f-a6ca-5a6327a9888d" providerId="ADAL" clId="{B4A02408-B612-4C88-8707-D7071F4AA309}" dt="2022-06-29T11:42:33.993" v="920"/>
          <ac:spMkLst>
            <pc:docMk/>
            <pc:sldMk cId="2892798341" sldId="310"/>
            <ac:spMk id="72" creationId="{CAE30F51-9977-19CE-1BB7-B46BC505726C}"/>
          </ac:spMkLst>
        </pc:spChg>
        <pc:spChg chg="del">
          <ac:chgData name="NGUYEN PHAM ANH THU" userId="baf72463-252b-4d5f-a6ca-5a6327a9888d" providerId="ADAL" clId="{B4A02408-B612-4C88-8707-D7071F4AA309}" dt="2022-06-29T11:04:34.213" v="745" actId="478"/>
          <ac:spMkLst>
            <pc:docMk/>
            <pc:sldMk cId="2892798341" sldId="310"/>
            <ac:spMk id="75" creationId="{411AF825-1314-EC40-AE17-DC8F43752412}"/>
          </ac:spMkLst>
        </pc:spChg>
        <pc:spChg chg="del">
          <ac:chgData name="NGUYEN PHAM ANH THU" userId="baf72463-252b-4d5f-a6ca-5a6327a9888d" providerId="ADAL" clId="{B4A02408-B612-4C88-8707-D7071F4AA309}" dt="2022-06-29T11:04:34.213" v="745" actId="478"/>
          <ac:spMkLst>
            <pc:docMk/>
            <pc:sldMk cId="2892798341" sldId="310"/>
            <ac:spMk id="95" creationId="{3115A90B-08C4-CAED-3F88-C93ED6A82466}"/>
          </ac:spMkLst>
        </pc:spChg>
        <pc:spChg chg="del">
          <ac:chgData name="NGUYEN PHAM ANH THU" userId="baf72463-252b-4d5f-a6ca-5a6327a9888d" providerId="ADAL" clId="{B4A02408-B612-4C88-8707-D7071F4AA309}" dt="2022-06-29T11:04:34.213" v="745" actId="478"/>
          <ac:spMkLst>
            <pc:docMk/>
            <pc:sldMk cId="2892798341" sldId="310"/>
            <ac:spMk id="99" creationId="{3F410D02-21BD-2EFC-58C8-7B777331D34F}"/>
          </ac:spMkLst>
        </pc:spChg>
        <pc:spChg chg="del">
          <ac:chgData name="NGUYEN PHAM ANH THU" userId="baf72463-252b-4d5f-a6ca-5a6327a9888d" providerId="ADAL" clId="{B4A02408-B612-4C88-8707-D7071F4AA309}" dt="2022-06-29T11:04:34.213" v="745" actId="478"/>
          <ac:spMkLst>
            <pc:docMk/>
            <pc:sldMk cId="2892798341" sldId="310"/>
            <ac:spMk id="100" creationId="{B356A800-EED7-F4A3-9DE8-271492ED83F8}"/>
          </ac:spMkLst>
        </pc:spChg>
        <pc:spChg chg="del">
          <ac:chgData name="NGUYEN PHAM ANH THU" userId="baf72463-252b-4d5f-a6ca-5a6327a9888d" providerId="ADAL" clId="{B4A02408-B612-4C88-8707-D7071F4AA309}" dt="2022-06-29T11:04:34.213" v="745" actId="478"/>
          <ac:spMkLst>
            <pc:docMk/>
            <pc:sldMk cId="2892798341" sldId="310"/>
            <ac:spMk id="114" creationId="{53A0B0CB-47B4-A36F-ED70-289F626CDC81}"/>
          </ac:spMkLst>
        </pc:spChg>
        <pc:spChg chg="del">
          <ac:chgData name="NGUYEN PHAM ANH THU" userId="baf72463-252b-4d5f-a6ca-5a6327a9888d" providerId="ADAL" clId="{B4A02408-B612-4C88-8707-D7071F4AA309}" dt="2022-06-29T11:04:37.067" v="746" actId="478"/>
          <ac:spMkLst>
            <pc:docMk/>
            <pc:sldMk cId="2892798341" sldId="310"/>
            <ac:spMk id="121" creationId="{3B4F5E9C-E592-1EF4-9589-43C8F71CFDCF}"/>
          </ac:spMkLst>
        </pc:spChg>
        <pc:spChg chg="mod">
          <ac:chgData name="NGUYEN PHAM ANH THU" userId="baf72463-252b-4d5f-a6ca-5a6327a9888d" providerId="ADAL" clId="{B4A02408-B612-4C88-8707-D7071F4AA309}" dt="2022-06-29T11:44:46.588" v="971" actId="14100"/>
          <ac:spMkLst>
            <pc:docMk/>
            <pc:sldMk cId="2892798341" sldId="310"/>
            <ac:spMk id="124" creationId="{F2F0DE67-1599-7147-7698-28C556401BBC}"/>
          </ac:spMkLst>
        </pc:spChg>
        <pc:grpChg chg="add mod">
          <ac:chgData name="NGUYEN PHAM ANH THU" userId="baf72463-252b-4d5f-a6ca-5a6327a9888d" providerId="ADAL" clId="{B4A02408-B612-4C88-8707-D7071F4AA309}" dt="2022-06-29T11:41:09.243" v="906" actId="1076"/>
          <ac:grpSpMkLst>
            <pc:docMk/>
            <pc:sldMk cId="2892798341" sldId="310"/>
            <ac:grpSpMk id="56" creationId="{C9E3BACA-6D22-8D5A-D2B4-FEA63FD42090}"/>
          </ac:grpSpMkLst>
        </pc:grpChg>
        <pc:grpChg chg="add del mod">
          <ac:chgData name="NGUYEN PHAM ANH THU" userId="baf72463-252b-4d5f-a6ca-5a6327a9888d" providerId="ADAL" clId="{B4A02408-B612-4C88-8707-D7071F4AA309}" dt="2022-06-29T11:38:53.550" v="860" actId="478"/>
          <ac:grpSpMkLst>
            <pc:docMk/>
            <pc:sldMk cId="2892798341" sldId="310"/>
            <ac:grpSpMk id="64" creationId="{6AA41F90-193B-548B-CF64-F5E2B4C60BED}"/>
          </ac:grpSpMkLst>
        </pc:grpChg>
        <pc:grpChg chg="add mod">
          <ac:chgData name="NGUYEN PHAM ANH THU" userId="baf72463-252b-4d5f-a6ca-5a6327a9888d" providerId="ADAL" clId="{B4A02408-B612-4C88-8707-D7071F4AA309}" dt="2022-06-29T11:39:34.533" v="874" actId="1076"/>
          <ac:grpSpMkLst>
            <pc:docMk/>
            <pc:sldMk cId="2892798341" sldId="310"/>
            <ac:grpSpMk id="67" creationId="{7C946B91-2845-F7AD-7484-171D20D80F11}"/>
          </ac:grpSpMkLst>
        </pc:grpChg>
        <pc:grpChg chg="add mod">
          <ac:chgData name="NGUYEN PHAM ANH THU" userId="baf72463-252b-4d5f-a6ca-5a6327a9888d" providerId="ADAL" clId="{B4A02408-B612-4C88-8707-D7071F4AA309}" dt="2022-06-29T11:42:36.190" v="921" actId="1076"/>
          <ac:grpSpMkLst>
            <pc:docMk/>
            <pc:sldMk cId="2892798341" sldId="310"/>
            <ac:grpSpMk id="71" creationId="{A0945E68-97A3-FB88-5B2B-F3607BDA6506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76" creationId="{C3651584-EBB2-493B-E438-98261E1CA121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85" creationId="{798428B4-CF50-E67C-70C0-0D38F70D5DF8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96" creationId="{6A7ADAEA-296B-478F-BF2F-F3AE1D5904DD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101" creationId="{FC884DE0-5A7A-2C32-FD8F-55AC5A6ACD71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104" creationId="{D6750914-6A18-A01F-CDDC-47260B5EFE89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115" creationId="{1AD30384-8668-0251-4FEA-BBF3D2DAA1EE}"/>
          </ac:grpSpMkLst>
        </pc:grpChg>
        <pc:grpChg chg="del">
          <ac:chgData name="NGUYEN PHAM ANH THU" userId="baf72463-252b-4d5f-a6ca-5a6327a9888d" providerId="ADAL" clId="{B4A02408-B612-4C88-8707-D7071F4AA309}" dt="2022-06-29T11:04:34.213" v="745" actId="478"/>
          <ac:grpSpMkLst>
            <pc:docMk/>
            <pc:sldMk cId="2892798341" sldId="310"/>
            <ac:grpSpMk id="118" creationId="{2F646888-99F8-446E-12DE-8549072655DC}"/>
          </ac:grpSpMkLst>
        </pc:grpChg>
        <pc:grpChg chg="add mod">
          <ac:chgData name="NGUYEN PHAM ANH THU" userId="baf72463-252b-4d5f-a6ca-5a6327a9888d" providerId="ADAL" clId="{B4A02408-B612-4C88-8707-D7071F4AA309}" dt="2022-06-30T02:20:15.252" v="1584" actId="1076"/>
          <ac:grpSpMkLst>
            <pc:docMk/>
            <pc:sldMk cId="2892798341" sldId="310"/>
            <ac:grpSpMk id="123" creationId="{42619027-A758-4E68-6B50-CE731AACEEC1}"/>
          </ac:grpSpMkLst>
        </pc:grpChg>
        <pc:picChg chg="add mod">
          <ac:chgData name="NGUYEN PHAM ANH THU" userId="baf72463-252b-4d5f-a6ca-5a6327a9888d" providerId="ADAL" clId="{B4A02408-B612-4C88-8707-D7071F4AA309}" dt="2022-06-29T11:38:24.820" v="856" actId="1076"/>
          <ac:picMkLst>
            <pc:docMk/>
            <pc:sldMk cId="2892798341" sldId="310"/>
            <ac:picMk id="50" creationId="{7DDBE228-651E-FBE2-BC72-39362CA1B519}"/>
          </ac:picMkLst>
        </pc:picChg>
        <pc:picChg chg="mod">
          <ac:chgData name="NGUYEN PHAM ANH THU" userId="baf72463-252b-4d5f-a6ca-5a6327a9888d" providerId="ADAL" clId="{B4A02408-B612-4C88-8707-D7071F4AA309}" dt="2022-06-29T11:36:02.581" v="808" actId="1076"/>
          <ac:picMkLst>
            <pc:docMk/>
            <pc:sldMk cId="2892798341" sldId="310"/>
            <ac:picMk id="58" creationId="{D5A123E0-BFFD-9D9C-82F5-38AB51715370}"/>
          </ac:picMkLst>
        </pc:picChg>
        <pc:picChg chg="mod">
          <ac:chgData name="NGUYEN PHAM ANH THU" userId="baf72463-252b-4d5f-a6ca-5a6327a9888d" providerId="ADAL" clId="{B4A02408-B612-4C88-8707-D7071F4AA309}" dt="2022-06-29T11:39:30.124" v="873" actId="1076"/>
          <ac:picMkLst>
            <pc:docMk/>
            <pc:sldMk cId="2892798341" sldId="310"/>
            <ac:picMk id="69" creationId="{2FBF7A97-0577-AF32-5763-55558A1F9D0D}"/>
          </ac:picMkLst>
        </pc:picChg>
        <pc:picChg chg="mod">
          <ac:chgData name="NGUYEN PHAM ANH THU" userId="baf72463-252b-4d5f-a6ca-5a6327a9888d" providerId="ADAL" clId="{B4A02408-B612-4C88-8707-D7071F4AA309}" dt="2022-06-29T11:42:33.993" v="920"/>
          <ac:picMkLst>
            <pc:docMk/>
            <pc:sldMk cId="2892798341" sldId="310"/>
            <ac:picMk id="73" creationId="{B4EEB22C-F5EB-46EC-559C-D93D7E0474E6}"/>
          </ac:picMkLst>
        </pc:picChg>
        <pc:picChg chg="mod">
          <ac:chgData name="NGUYEN PHAM ANH THU" userId="baf72463-252b-4d5f-a6ca-5a6327a9888d" providerId="ADAL" clId="{B4A02408-B612-4C88-8707-D7071F4AA309}" dt="2022-06-29T11:44:31.215" v="940"/>
          <ac:picMkLst>
            <pc:docMk/>
            <pc:sldMk cId="2892798341" sldId="310"/>
            <ac:picMk id="125" creationId="{488F34A3-5EB5-E1A3-1299-21D879BC3559}"/>
          </ac:picMkLst>
        </pc:picChg>
        <pc:cxnChg chg="add mod">
          <ac:chgData name="NGUYEN PHAM ANH THU" userId="baf72463-252b-4d5f-a6ca-5a6327a9888d" providerId="ADAL" clId="{B4A02408-B612-4C88-8707-D7071F4AA309}" dt="2022-06-29T11:38:24.820" v="856" actId="1076"/>
          <ac:cxnSpMkLst>
            <pc:docMk/>
            <pc:sldMk cId="2892798341" sldId="310"/>
            <ac:cxnSpMk id="51" creationId="{89CBD2FC-191D-6F86-4A5B-96B6EB3CD911}"/>
          </ac:cxnSpMkLst>
        </pc:cxnChg>
        <pc:cxnChg chg="add mod">
          <ac:chgData name="NGUYEN PHAM ANH THU" userId="baf72463-252b-4d5f-a6ca-5a6327a9888d" providerId="ADAL" clId="{B4A02408-B612-4C88-8707-D7071F4AA309}" dt="2022-06-29T11:38:24.820" v="856" actId="1076"/>
          <ac:cxnSpMkLst>
            <pc:docMk/>
            <pc:sldMk cId="2892798341" sldId="310"/>
            <ac:cxnSpMk id="52" creationId="{DD0BE6DD-3117-A285-DEBA-A1D9F8BEA040}"/>
          </ac:cxnSpMkLst>
        </pc:cxnChg>
        <pc:cxnChg chg="add mod ord">
          <ac:chgData name="NGUYEN PHAM ANH THU" userId="baf72463-252b-4d5f-a6ca-5a6327a9888d" providerId="ADAL" clId="{B4A02408-B612-4C88-8707-D7071F4AA309}" dt="2022-06-29T11:40:53.014" v="904" actId="171"/>
          <ac:cxnSpMkLst>
            <pc:docMk/>
            <pc:sldMk cId="2892798341" sldId="310"/>
            <ac:cxnSpMk id="70" creationId="{EFD584C7-67CD-A822-48A2-A57312E25A6D}"/>
          </ac:cxnSpMkLst>
        </pc:cxnChg>
        <pc:cxnChg chg="add mod ord">
          <ac:chgData name="NGUYEN PHAM ANH THU" userId="baf72463-252b-4d5f-a6ca-5a6327a9888d" providerId="ADAL" clId="{B4A02408-B612-4C88-8707-D7071F4AA309}" dt="2022-06-29T11:44:02.159" v="935" actId="171"/>
          <ac:cxnSpMkLst>
            <pc:docMk/>
            <pc:sldMk cId="2892798341" sldId="310"/>
            <ac:cxnSpMk id="122" creationId="{C6AA54A0-772C-DB0E-EC26-4D0166BE398F}"/>
          </ac:cxnSpMkLst>
        </pc:cxnChg>
      </pc:sldChg>
      <pc:sldChg chg="addSp delSp modSp add del mod addAnim delAnim">
        <pc:chgData name="NGUYEN PHAM ANH THU" userId="baf72463-252b-4d5f-a6ca-5a6327a9888d" providerId="ADAL" clId="{B4A02408-B612-4C88-8707-D7071F4AA309}" dt="2022-06-29T13:51:59.608" v="1329" actId="47"/>
        <pc:sldMkLst>
          <pc:docMk/>
          <pc:sldMk cId="3908304247" sldId="311"/>
        </pc:sldMkLst>
        <pc:spChg chg="add del mod">
          <ac:chgData name="NGUYEN PHAM ANH THU" userId="baf72463-252b-4d5f-a6ca-5a6327a9888d" providerId="ADAL" clId="{B4A02408-B612-4C88-8707-D7071F4AA309}" dt="2022-06-29T13:30:23.436" v="1054" actId="478"/>
          <ac:spMkLst>
            <pc:docMk/>
            <pc:sldMk cId="3908304247" sldId="311"/>
            <ac:spMk id="3" creationId="{1EDBB8DE-7136-E9CF-C209-41DCCD5A4F45}"/>
          </ac:spMkLst>
        </pc:spChg>
        <pc:spChg chg="add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4" creationId="{595603F1-7811-26A2-F5FF-F09B54CD54DC}"/>
          </ac:spMkLst>
        </pc:spChg>
        <pc:spChg chg="add mod">
          <ac:chgData name="NGUYEN PHAM ANH THU" userId="baf72463-252b-4d5f-a6ca-5a6327a9888d" providerId="ADAL" clId="{B4A02408-B612-4C88-8707-D7071F4AA309}" dt="2022-06-29T13:27:49.709" v="1048" actId="1076"/>
          <ac:spMkLst>
            <pc:docMk/>
            <pc:sldMk cId="3908304247" sldId="311"/>
            <ac:spMk id="5" creationId="{51DD3A1E-A1B2-5442-25D5-CEE2B6F906C8}"/>
          </ac:spMkLst>
        </pc:spChg>
        <pc:spChg chg="add del">
          <ac:chgData name="NGUYEN PHAM ANH THU" userId="baf72463-252b-4d5f-a6ca-5a6327a9888d" providerId="ADAL" clId="{B4A02408-B612-4C88-8707-D7071F4AA309}" dt="2022-06-29T13:33:06.958" v="1076" actId="478"/>
          <ac:spMkLst>
            <pc:docMk/>
            <pc:sldMk cId="3908304247" sldId="311"/>
            <ac:spMk id="8" creationId="{500F16E1-A6D8-52AD-872B-8F06A82C38D1}"/>
          </ac:spMkLst>
        </pc:spChg>
        <pc:spChg chg="add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9" creationId="{17BB35E3-F1D0-4357-1353-C6589265DE9B}"/>
          </ac:spMkLst>
        </pc:spChg>
        <pc:spChg chg="add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10" creationId="{6B667E24-6146-D274-5BE8-0D41C7F8D3F1}"/>
          </ac:spMkLst>
        </pc:spChg>
        <pc:spChg chg="add mod">
          <ac:chgData name="NGUYEN PHAM ANH THU" userId="baf72463-252b-4d5f-a6ca-5a6327a9888d" providerId="ADAL" clId="{B4A02408-B612-4C88-8707-D7071F4AA309}" dt="2022-06-29T13:49:21.723" v="1218" actId="207"/>
          <ac:spMkLst>
            <pc:docMk/>
            <pc:sldMk cId="3908304247" sldId="311"/>
            <ac:spMk id="20" creationId="{EEDE9BF9-C6E4-AD4C-FB95-D93D867D0D06}"/>
          </ac:spMkLst>
        </pc:spChg>
        <pc:spChg chg="add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21" creationId="{FFB0AF87-8660-E3A8-E762-E54CC5D30C10}"/>
          </ac:spMkLst>
        </pc:spChg>
        <pc:spChg chg="add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22" creationId="{E56BC300-6C47-F078-08A6-F983DBF54353}"/>
          </ac:spMkLst>
        </pc:spChg>
        <pc:spChg chg="add mod">
          <ac:chgData name="NGUYEN PHAM ANH THU" userId="baf72463-252b-4d5f-a6ca-5a6327a9888d" providerId="ADAL" clId="{B4A02408-B612-4C88-8707-D7071F4AA309}" dt="2022-06-29T13:48:42.831" v="1211" actId="1038"/>
          <ac:spMkLst>
            <pc:docMk/>
            <pc:sldMk cId="3908304247" sldId="311"/>
            <ac:spMk id="23" creationId="{B1025B00-BE37-ECE9-B0CD-0199C6C76D10}"/>
          </ac:spMkLst>
        </pc:spChg>
        <pc:spChg chg="add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29" creationId="{24F04D9C-B3A3-61C9-AB7E-24F39C637FF0}"/>
          </ac:spMkLst>
        </pc:spChg>
        <pc:spChg chg="add mod">
          <ac:chgData name="NGUYEN PHAM ANH THU" userId="baf72463-252b-4d5f-a6ca-5a6327a9888d" providerId="ADAL" clId="{B4A02408-B612-4C88-8707-D7071F4AA309}" dt="2022-06-29T13:40:32.788" v="1181" actId="20577"/>
          <ac:spMkLst>
            <pc:docMk/>
            <pc:sldMk cId="3908304247" sldId="311"/>
            <ac:spMk id="31" creationId="{A8FA5389-E61A-CAC8-C3F1-1FFA44E30FF5}"/>
          </ac:spMkLst>
        </pc:spChg>
        <pc:spChg chg="add mod">
          <ac:chgData name="NGUYEN PHAM ANH THU" userId="baf72463-252b-4d5f-a6ca-5a6327a9888d" providerId="ADAL" clId="{B4A02408-B612-4C88-8707-D7071F4AA309}" dt="2022-06-29T13:50:36.447" v="1241" actId="1036"/>
          <ac:spMkLst>
            <pc:docMk/>
            <pc:sldMk cId="3908304247" sldId="311"/>
            <ac:spMk id="32" creationId="{C995D75A-BCE1-60AB-B146-CC501BD5EA72}"/>
          </ac:spMkLst>
        </pc:spChg>
        <pc:spChg chg="add mod">
          <ac:chgData name="NGUYEN PHAM ANH THU" userId="baf72463-252b-4d5f-a6ca-5a6327a9888d" providerId="ADAL" clId="{B4A02408-B612-4C88-8707-D7071F4AA309}" dt="2022-06-29T13:41:09.566" v="1190" actId="1076"/>
          <ac:spMkLst>
            <pc:docMk/>
            <pc:sldMk cId="3908304247" sldId="311"/>
            <ac:spMk id="33" creationId="{0F9FB491-417D-CEF3-A3F4-47B1EB30A4B7}"/>
          </ac:spMkLst>
        </pc:spChg>
        <pc:spChg chg="add mod">
          <ac:chgData name="NGUYEN PHAM ANH THU" userId="baf72463-252b-4d5f-a6ca-5a6327a9888d" providerId="ADAL" clId="{B4A02408-B612-4C88-8707-D7071F4AA309}" dt="2022-06-29T13:49:44.932" v="1225" actId="20577"/>
          <ac:spMkLst>
            <pc:docMk/>
            <pc:sldMk cId="3908304247" sldId="311"/>
            <ac:spMk id="35" creationId="{960F0E25-62E5-917D-4FE8-64654F6AA27F}"/>
          </ac:spMkLst>
        </pc:spChg>
        <pc:spChg chg="add mod">
          <ac:chgData name="NGUYEN PHAM ANH THU" userId="baf72463-252b-4d5f-a6ca-5a6327a9888d" providerId="ADAL" clId="{B4A02408-B612-4C88-8707-D7071F4AA309}" dt="2022-06-29T13:50:11.694" v="1233" actId="1076"/>
          <ac:spMkLst>
            <pc:docMk/>
            <pc:sldMk cId="3908304247" sldId="311"/>
            <ac:spMk id="36" creationId="{E7043C26-6D7B-03BE-DD42-BEDAA1EBEC2A}"/>
          </ac:spMkLst>
        </pc:spChg>
        <pc:spChg chg="add mod">
          <ac:chgData name="NGUYEN PHAM ANH THU" userId="baf72463-252b-4d5f-a6ca-5a6327a9888d" providerId="ADAL" clId="{B4A02408-B612-4C88-8707-D7071F4AA309}" dt="2022-06-29T13:50:27.063" v="1239" actId="1076"/>
          <ac:spMkLst>
            <pc:docMk/>
            <pc:sldMk cId="3908304247" sldId="311"/>
            <ac:spMk id="38" creationId="{A7983EE6-03FC-175A-3F41-BC1C6309ED10}"/>
          </ac:spMkLst>
        </pc:spChg>
        <pc:spChg chg="add del mod">
          <ac:chgData name="NGUYEN PHAM ANH THU" userId="baf72463-252b-4d5f-a6ca-5a6327a9888d" providerId="ADAL" clId="{B4A02408-B612-4C88-8707-D7071F4AA309}" dt="2022-06-29T13:39:36.379" v="1172" actId="1035"/>
          <ac:spMkLst>
            <pc:docMk/>
            <pc:sldMk cId="3908304247" sldId="311"/>
            <ac:spMk id="53" creationId="{5EC54B07-91E5-5018-F3FA-E1D68CA906AE}"/>
          </ac:spMkLst>
        </pc:spChg>
        <pc:spChg chg="mod">
          <ac:chgData name="NGUYEN PHAM ANH THU" userId="baf72463-252b-4d5f-a6ca-5a6327a9888d" providerId="ADAL" clId="{B4A02408-B612-4C88-8707-D7071F4AA309}" dt="2022-06-29T11:40:24.973" v="898" actId="20577"/>
          <ac:spMkLst>
            <pc:docMk/>
            <pc:sldMk cId="3908304247" sldId="311"/>
            <ac:spMk id="68" creationId="{85AE92B2-975B-4943-FD3A-2E666427A1DF}"/>
          </ac:spMkLst>
        </pc:spChg>
        <pc:spChg chg="mod">
          <ac:chgData name="NGUYEN PHAM ANH THU" userId="baf72463-252b-4d5f-a6ca-5a6327a9888d" providerId="ADAL" clId="{B4A02408-B612-4C88-8707-D7071F4AA309}" dt="2022-06-29T13:40:53.836" v="1186" actId="1076"/>
          <ac:spMkLst>
            <pc:docMk/>
            <pc:sldMk cId="3908304247" sldId="311"/>
            <ac:spMk id="74" creationId="{95529156-A528-09BF-F5CC-312868612188}"/>
          </ac:spMkLst>
        </pc:spChg>
        <pc:grpChg chg="add mod">
          <ac:chgData name="NGUYEN PHAM ANH THU" userId="baf72463-252b-4d5f-a6ca-5a6327a9888d" providerId="ADAL" clId="{B4A02408-B612-4C88-8707-D7071F4AA309}" dt="2022-06-29T13:39:36.379" v="1172" actId="1035"/>
          <ac:grpSpMkLst>
            <pc:docMk/>
            <pc:sldMk cId="3908304247" sldId="311"/>
            <ac:grpSpMk id="19" creationId="{A2FECE14-635A-8C53-4BAB-DF3B0D5C903F}"/>
          </ac:grpSpMkLst>
        </pc:grpChg>
        <pc:grpChg chg="del">
          <ac:chgData name="NGUYEN PHAM ANH THU" userId="baf72463-252b-4d5f-a6ca-5a6327a9888d" providerId="ADAL" clId="{B4A02408-B612-4C88-8707-D7071F4AA309}" dt="2022-06-29T11:45:48.544" v="976" actId="478"/>
          <ac:grpSpMkLst>
            <pc:docMk/>
            <pc:sldMk cId="3908304247" sldId="311"/>
            <ac:grpSpMk id="56" creationId="{C9E3BACA-6D22-8D5A-D2B4-FEA63FD42090}"/>
          </ac:grpSpMkLst>
        </pc:grpChg>
        <pc:grpChg chg="add del mod">
          <ac:chgData name="NGUYEN PHAM ANH THU" userId="baf72463-252b-4d5f-a6ca-5a6327a9888d" providerId="ADAL" clId="{B4A02408-B612-4C88-8707-D7071F4AA309}" dt="2022-06-29T12:30:30.038" v="1045" actId="478"/>
          <ac:grpSpMkLst>
            <pc:docMk/>
            <pc:sldMk cId="3908304247" sldId="311"/>
            <ac:grpSpMk id="67" creationId="{7C946B91-2845-F7AD-7484-171D20D80F11}"/>
          </ac:grpSpMkLst>
        </pc:grpChg>
        <pc:picChg chg="add mod">
          <ac:chgData name="NGUYEN PHAM ANH THU" userId="baf72463-252b-4d5f-a6ca-5a6327a9888d" providerId="ADAL" clId="{B4A02408-B612-4C88-8707-D7071F4AA309}" dt="2022-06-29T11:47:31.004" v="1002" actId="1076"/>
          <ac:picMkLst>
            <pc:docMk/>
            <pc:sldMk cId="3908304247" sldId="311"/>
            <ac:picMk id="16" creationId="{FF994647-5C2D-E8FF-7287-BC825773EF1A}"/>
          </ac:picMkLst>
        </pc:picChg>
        <pc:picChg chg="add del mod">
          <ac:chgData name="NGUYEN PHAM ANH THU" userId="baf72463-252b-4d5f-a6ca-5a6327a9888d" providerId="ADAL" clId="{B4A02408-B612-4C88-8707-D7071F4AA309}" dt="2022-06-29T13:39:36.379" v="1172" actId="1035"/>
          <ac:picMkLst>
            <pc:docMk/>
            <pc:sldMk cId="3908304247" sldId="311"/>
            <ac:picMk id="50" creationId="{7DDBE228-651E-FBE2-BC72-39362CA1B519}"/>
          </ac:picMkLst>
        </pc:picChg>
        <pc:cxnChg chg="add del">
          <ac:chgData name="NGUYEN PHAM ANH THU" userId="baf72463-252b-4d5f-a6ca-5a6327a9888d" providerId="ADAL" clId="{B4A02408-B612-4C88-8707-D7071F4AA309}" dt="2022-06-29T13:32:28.330" v="1074" actId="478"/>
          <ac:cxnSpMkLst>
            <pc:docMk/>
            <pc:sldMk cId="3908304247" sldId="311"/>
            <ac:cxnSpMk id="7" creationId="{80465E3B-2396-9126-A7B0-4EFB3D13F9DE}"/>
          </ac:cxnSpMkLst>
        </pc:cxnChg>
        <pc:cxnChg chg="add mod">
          <ac:chgData name="NGUYEN PHAM ANH THU" userId="baf72463-252b-4d5f-a6ca-5a6327a9888d" providerId="ADAL" clId="{B4A02408-B612-4C88-8707-D7071F4AA309}" dt="2022-06-29T13:39:36.379" v="1172" actId="1035"/>
          <ac:cxnSpMkLst>
            <pc:docMk/>
            <pc:sldMk cId="3908304247" sldId="311"/>
            <ac:cxnSpMk id="12" creationId="{9120D260-4846-E33D-D076-F0480B706485}"/>
          </ac:cxnSpMkLst>
        </pc:cxnChg>
        <pc:cxnChg chg="add mod">
          <ac:chgData name="NGUYEN PHAM ANH THU" userId="baf72463-252b-4d5f-a6ca-5a6327a9888d" providerId="ADAL" clId="{B4A02408-B612-4C88-8707-D7071F4AA309}" dt="2022-06-29T13:38:25.615" v="1159" actId="164"/>
          <ac:cxnSpMkLst>
            <pc:docMk/>
            <pc:sldMk cId="3908304247" sldId="311"/>
            <ac:cxnSpMk id="17" creationId="{4B894EFF-7A19-376C-443F-A5E4629D42D2}"/>
          </ac:cxnSpMkLst>
        </pc:cxnChg>
        <pc:cxnChg chg="add mod">
          <ac:chgData name="NGUYEN PHAM ANH THU" userId="baf72463-252b-4d5f-a6ca-5a6327a9888d" providerId="ADAL" clId="{B4A02408-B612-4C88-8707-D7071F4AA309}" dt="2022-06-29T13:38:25.615" v="1159" actId="164"/>
          <ac:cxnSpMkLst>
            <pc:docMk/>
            <pc:sldMk cId="3908304247" sldId="311"/>
            <ac:cxnSpMk id="26" creationId="{CBA9AD91-4217-3A56-A7AC-15625A677516}"/>
          </ac:cxnSpMkLst>
        </pc:cxnChg>
        <pc:cxnChg chg="add mod">
          <ac:chgData name="NGUYEN PHAM ANH THU" userId="baf72463-252b-4d5f-a6ca-5a6327a9888d" providerId="ADAL" clId="{B4A02408-B612-4C88-8707-D7071F4AA309}" dt="2022-06-29T13:50:06.935" v="1232" actId="14100"/>
          <ac:cxnSpMkLst>
            <pc:docMk/>
            <pc:sldMk cId="3908304247" sldId="311"/>
            <ac:cxnSpMk id="30" creationId="{8EDBB76D-BD99-1CC7-E175-3BF731349D41}"/>
          </ac:cxnSpMkLst>
        </pc:cxnChg>
        <pc:cxnChg chg="add del mod">
          <ac:chgData name="NGUYEN PHAM ANH THU" userId="baf72463-252b-4d5f-a6ca-5a6327a9888d" providerId="ADAL" clId="{B4A02408-B612-4C88-8707-D7071F4AA309}" dt="2022-06-29T13:39:36.379" v="1172" actId="1035"/>
          <ac:cxnSpMkLst>
            <pc:docMk/>
            <pc:sldMk cId="3908304247" sldId="311"/>
            <ac:cxnSpMk id="51" creationId="{89CBD2FC-191D-6F86-4A5B-96B6EB3CD911}"/>
          </ac:cxnSpMkLst>
        </pc:cxnChg>
        <pc:cxnChg chg="add del mod">
          <ac:chgData name="NGUYEN PHAM ANH THU" userId="baf72463-252b-4d5f-a6ca-5a6327a9888d" providerId="ADAL" clId="{B4A02408-B612-4C88-8707-D7071F4AA309}" dt="2022-06-29T13:39:36.379" v="1172" actId="1035"/>
          <ac:cxnSpMkLst>
            <pc:docMk/>
            <pc:sldMk cId="3908304247" sldId="311"/>
            <ac:cxnSpMk id="52" creationId="{DD0BE6DD-3117-A285-DEBA-A1D9F8BEA040}"/>
          </ac:cxnSpMkLst>
        </pc:cxnChg>
      </pc:sldChg>
      <pc:sldChg chg="addSp delSp modSp add mod modAnim">
        <pc:chgData name="NGUYEN PHAM ANH THU" userId="baf72463-252b-4d5f-a6ca-5a6327a9888d" providerId="ADAL" clId="{B4A02408-B612-4C88-8707-D7071F4AA309}" dt="2022-06-30T01:51:27.131" v="1406" actId="14100"/>
        <pc:sldMkLst>
          <pc:docMk/>
          <pc:sldMk cId="3785371440" sldId="312"/>
        </pc:sldMkLst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4" creationId="{595603F1-7811-26A2-F5FF-F09B54CD54DC}"/>
          </ac:spMkLst>
        </pc:spChg>
        <pc:spChg chg="del mod">
          <ac:chgData name="NGUYEN PHAM ANH THU" userId="baf72463-252b-4d5f-a6ca-5a6327a9888d" providerId="ADAL" clId="{B4A02408-B612-4C88-8707-D7071F4AA309}" dt="2022-06-30T01:50:28.486" v="1388" actId="478"/>
          <ac:spMkLst>
            <pc:docMk/>
            <pc:sldMk cId="3785371440" sldId="312"/>
            <ac:spMk id="5" creationId="{51DD3A1E-A1B2-5442-25D5-CEE2B6F906C8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9" creationId="{17BB35E3-F1D0-4357-1353-C6589265DE9B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10" creationId="{6B667E24-6146-D274-5BE8-0D41C7F8D3F1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20" creationId="{EEDE9BF9-C6E4-AD4C-FB95-D93D867D0D06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21" creationId="{FFB0AF87-8660-E3A8-E762-E54CC5D30C10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22" creationId="{E56BC300-6C47-F078-08A6-F983DBF54353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23" creationId="{B1025B00-BE37-ECE9-B0CD-0199C6C76D10}"/>
          </ac:spMkLst>
        </pc:spChg>
        <pc:spChg chg="add mod">
          <ac:chgData name="NGUYEN PHAM ANH THU" userId="baf72463-252b-4d5f-a6ca-5a6327a9888d" providerId="ADAL" clId="{B4A02408-B612-4C88-8707-D7071F4AA309}" dt="2022-06-29T13:51:53.887" v="1327" actId="1076"/>
          <ac:spMkLst>
            <pc:docMk/>
            <pc:sldMk cId="3785371440" sldId="312"/>
            <ac:spMk id="28" creationId="{F1D7B8F8-363E-D1F4-E783-8E31A0396088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29" creationId="{24F04D9C-B3A3-61C9-AB7E-24F39C637FF0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31" creationId="{A8FA5389-E61A-CAC8-C3F1-1FFA44E30FF5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32" creationId="{C995D75A-BCE1-60AB-B146-CC501BD5EA72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33" creationId="{0F9FB491-417D-CEF3-A3F4-47B1EB30A4B7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35" creationId="{960F0E25-62E5-917D-4FE8-64654F6AA27F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36" creationId="{E7043C26-6D7B-03BE-DD42-BEDAA1EBEC2A}"/>
          </ac:spMkLst>
        </pc:spChg>
        <pc:spChg chg="mod">
          <ac:chgData name="NGUYEN PHAM ANH THU" userId="baf72463-252b-4d5f-a6ca-5a6327a9888d" providerId="ADAL" clId="{B4A02408-B612-4C88-8707-D7071F4AA309}" dt="2022-06-30T01:51:27.131" v="1406" actId="14100"/>
          <ac:spMkLst>
            <pc:docMk/>
            <pc:sldMk cId="3785371440" sldId="312"/>
            <ac:spMk id="37" creationId="{A3310E24-AD85-15AE-82B0-E44694649E40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38" creationId="{A7983EE6-03FC-175A-3F41-BC1C6309ED10}"/>
          </ac:spMkLst>
        </pc:spChg>
        <pc:spChg chg="mod">
          <ac:chgData name="NGUYEN PHAM ANH THU" userId="baf72463-252b-4d5f-a6ca-5a6327a9888d" providerId="ADAL" clId="{B4A02408-B612-4C88-8707-D7071F4AA309}" dt="2022-06-29T13:51:43.293" v="1324" actId="1038"/>
          <ac:spMkLst>
            <pc:docMk/>
            <pc:sldMk cId="3785371440" sldId="312"/>
            <ac:spMk id="53" creationId="{5EC54B07-91E5-5018-F3FA-E1D68CA906AE}"/>
          </ac:spMkLst>
        </pc:spChg>
        <pc:grpChg chg="mod">
          <ac:chgData name="NGUYEN PHAM ANH THU" userId="baf72463-252b-4d5f-a6ca-5a6327a9888d" providerId="ADAL" clId="{B4A02408-B612-4C88-8707-D7071F4AA309}" dt="2022-06-29T13:51:43.293" v="1324" actId="1038"/>
          <ac:grpSpMkLst>
            <pc:docMk/>
            <pc:sldMk cId="3785371440" sldId="312"/>
            <ac:grpSpMk id="19" creationId="{A2FECE14-635A-8C53-4BAB-DF3B0D5C903F}"/>
          </ac:grpSpMkLst>
        </pc:grpChg>
        <pc:grpChg chg="add mod">
          <ac:chgData name="NGUYEN PHAM ANH THU" userId="baf72463-252b-4d5f-a6ca-5a6327a9888d" providerId="ADAL" clId="{B4A02408-B612-4C88-8707-D7071F4AA309}" dt="2022-06-30T01:51:14.786" v="1404" actId="1076"/>
          <ac:grpSpMkLst>
            <pc:docMk/>
            <pc:sldMk cId="3785371440" sldId="312"/>
            <ac:grpSpMk id="34" creationId="{32BEA4EA-C92B-52AB-10D6-DD2F31F17889}"/>
          </ac:grpSpMkLst>
        </pc:grpChg>
        <pc:picChg chg="del mod">
          <ac:chgData name="NGUYEN PHAM ANH THU" userId="baf72463-252b-4d5f-a6ca-5a6327a9888d" providerId="ADAL" clId="{B4A02408-B612-4C88-8707-D7071F4AA309}" dt="2022-06-30T01:50:27.186" v="1387" actId="478"/>
          <ac:picMkLst>
            <pc:docMk/>
            <pc:sldMk cId="3785371440" sldId="312"/>
            <ac:picMk id="16" creationId="{FF994647-5C2D-E8FF-7287-BC825773EF1A}"/>
          </ac:picMkLst>
        </pc:picChg>
        <pc:picChg chg="mod">
          <ac:chgData name="NGUYEN PHAM ANH THU" userId="baf72463-252b-4d5f-a6ca-5a6327a9888d" providerId="ADAL" clId="{B4A02408-B612-4C88-8707-D7071F4AA309}" dt="2022-06-30T01:50:32.765" v="1389"/>
          <ac:picMkLst>
            <pc:docMk/>
            <pc:sldMk cId="3785371440" sldId="312"/>
            <ac:picMk id="39" creationId="{26A51F75-0133-BA4C-4AE4-3E9BC0668F8E}"/>
          </ac:picMkLst>
        </pc:picChg>
        <pc:picChg chg="mod">
          <ac:chgData name="NGUYEN PHAM ANH THU" userId="baf72463-252b-4d5f-a6ca-5a6327a9888d" providerId="ADAL" clId="{B4A02408-B612-4C88-8707-D7071F4AA309}" dt="2022-06-29T13:51:43.293" v="1324" actId="1038"/>
          <ac:picMkLst>
            <pc:docMk/>
            <pc:sldMk cId="3785371440" sldId="312"/>
            <ac:picMk id="50" creationId="{7DDBE228-651E-FBE2-BC72-39362CA1B519}"/>
          </ac:picMkLst>
        </pc:picChg>
        <pc:cxnChg chg="mod">
          <ac:chgData name="NGUYEN PHAM ANH THU" userId="baf72463-252b-4d5f-a6ca-5a6327a9888d" providerId="ADAL" clId="{B4A02408-B612-4C88-8707-D7071F4AA309}" dt="2022-06-29T13:51:43.293" v="1324" actId="1038"/>
          <ac:cxnSpMkLst>
            <pc:docMk/>
            <pc:sldMk cId="3785371440" sldId="312"/>
            <ac:cxnSpMk id="12" creationId="{9120D260-4846-E33D-D076-F0480B706485}"/>
          </ac:cxnSpMkLst>
        </pc:cxnChg>
        <pc:cxnChg chg="mod">
          <ac:chgData name="NGUYEN PHAM ANH THU" userId="baf72463-252b-4d5f-a6ca-5a6327a9888d" providerId="ADAL" clId="{B4A02408-B612-4C88-8707-D7071F4AA309}" dt="2022-06-29T13:51:43.293" v="1324" actId="1038"/>
          <ac:cxnSpMkLst>
            <pc:docMk/>
            <pc:sldMk cId="3785371440" sldId="312"/>
            <ac:cxnSpMk id="30" creationId="{8EDBB76D-BD99-1CC7-E175-3BF731349D41}"/>
          </ac:cxnSpMkLst>
        </pc:cxnChg>
        <pc:cxnChg chg="mod">
          <ac:chgData name="NGUYEN PHAM ANH THU" userId="baf72463-252b-4d5f-a6ca-5a6327a9888d" providerId="ADAL" clId="{B4A02408-B612-4C88-8707-D7071F4AA309}" dt="2022-06-29T13:51:43.293" v="1324" actId="1038"/>
          <ac:cxnSpMkLst>
            <pc:docMk/>
            <pc:sldMk cId="3785371440" sldId="312"/>
            <ac:cxnSpMk id="51" creationId="{89CBD2FC-191D-6F86-4A5B-96B6EB3CD911}"/>
          </ac:cxnSpMkLst>
        </pc:cxnChg>
        <pc:cxnChg chg="mod">
          <ac:chgData name="NGUYEN PHAM ANH THU" userId="baf72463-252b-4d5f-a6ca-5a6327a9888d" providerId="ADAL" clId="{B4A02408-B612-4C88-8707-D7071F4AA309}" dt="2022-06-29T13:51:43.293" v="1324" actId="1038"/>
          <ac:cxnSpMkLst>
            <pc:docMk/>
            <pc:sldMk cId="3785371440" sldId="312"/>
            <ac:cxnSpMk id="52" creationId="{DD0BE6DD-3117-A285-DEBA-A1D9F8BEA040}"/>
          </ac:cxnSpMkLst>
        </pc:cxnChg>
      </pc:sldChg>
      <pc:sldChg chg="addSp delSp modSp add mod modAnim">
        <pc:chgData name="NGUYEN PHAM ANH THU" userId="baf72463-252b-4d5f-a6ca-5a6327a9888d" providerId="ADAL" clId="{B4A02408-B612-4C88-8707-D7071F4AA309}" dt="2022-06-30T04:23:27.056" v="2973" actId="14100"/>
        <pc:sldMkLst>
          <pc:docMk/>
          <pc:sldMk cId="2367311816" sldId="313"/>
        </pc:sldMkLst>
        <pc:spChg chg="add del mod">
          <ac:chgData name="NGUYEN PHAM ANH THU" userId="baf72463-252b-4d5f-a6ca-5a6327a9888d" providerId="ADAL" clId="{B4A02408-B612-4C88-8707-D7071F4AA309}" dt="2022-06-30T01:52:31.313" v="1426" actId="478"/>
          <ac:spMkLst>
            <pc:docMk/>
            <pc:sldMk cId="2367311816" sldId="313"/>
            <ac:spMk id="2" creationId="{928B1A69-D0F0-5361-1C5A-66D2CE236E67}"/>
          </ac:spMkLst>
        </pc:spChg>
        <pc:spChg chg="add mod">
          <ac:chgData name="NGUYEN PHAM ANH THU" userId="baf72463-252b-4d5f-a6ca-5a6327a9888d" providerId="ADAL" clId="{B4A02408-B612-4C88-8707-D7071F4AA309}" dt="2022-06-30T01:53:47.323" v="1448" actId="1076"/>
          <ac:spMkLst>
            <pc:docMk/>
            <pc:sldMk cId="2367311816" sldId="313"/>
            <ac:spMk id="3" creationId="{16B4A058-7B2F-C28B-FEF6-AF228DD6D2FD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4" creationId="{595603F1-7811-26A2-F5FF-F09B54CD54DC}"/>
          </ac:spMkLst>
        </pc:spChg>
        <pc:spChg chg="del">
          <ac:chgData name="NGUYEN PHAM ANH THU" userId="baf72463-252b-4d5f-a6ca-5a6327a9888d" providerId="ADAL" clId="{B4A02408-B612-4C88-8707-D7071F4AA309}" dt="2022-06-30T01:51:35.106" v="1407" actId="478"/>
          <ac:spMkLst>
            <pc:docMk/>
            <pc:sldMk cId="2367311816" sldId="313"/>
            <ac:spMk id="5" creationId="{51DD3A1E-A1B2-5442-25D5-CEE2B6F906C8}"/>
          </ac:spMkLst>
        </pc:spChg>
        <pc:spChg chg="del">
          <ac:chgData name="NGUYEN PHAM ANH THU" userId="baf72463-252b-4d5f-a6ca-5a6327a9888d" providerId="ADAL" clId="{B4A02408-B612-4C88-8707-D7071F4AA309}" dt="2022-06-29T14:10:11.694" v="1381" actId="478"/>
          <ac:spMkLst>
            <pc:docMk/>
            <pc:sldMk cId="2367311816" sldId="313"/>
            <ac:spMk id="9" creationId="{17BB35E3-F1D0-4357-1353-C6589265DE9B}"/>
          </ac:spMkLst>
        </pc:spChg>
        <pc:spChg chg="del">
          <ac:chgData name="NGUYEN PHAM ANH THU" userId="baf72463-252b-4d5f-a6ca-5a6327a9888d" providerId="ADAL" clId="{B4A02408-B612-4C88-8707-D7071F4AA309}" dt="2022-06-29T14:10:11.694" v="1381" actId="478"/>
          <ac:spMkLst>
            <pc:docMk/>
            <pc:sldMk cId="2367311816" sldId="313"/>
            <ac:spMk id="10" creationId="{6B667E24-6146-D274-5BE8-0D41C7F8D3F1}"/>
          </ac:spMkLst>
        </pc:spChg>
        <pc:spChg chg="mod">
          <ac:chgData name="NGUYEN PHAM ANH THU" userId="baf72463-252b-4d5f-a6ca-5a6327a9888d" providerId="ADAL" clId="{B4A02408-B612-4C88-8707-D7071F4AA309}" dt="2022-06-30T01:51:36.018" v="1408"/>
          <ac:spMkLst>
            <pc:docMk/>
            <pc:sldMk cId="2367311816" sldId="313"/>
            <ac:spMk id="19" creationId="{8E9C6BF9-DE29-EE2A-64C4-78BCEBB68B00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20" creationId="{EEDE9BF9-C6E4-AD4C-FB95-D93D867D0D06}"/>
          </ac:spMkLst>
        </pc:spChg>
        <pc:spChg chg="del">
          <ac:chgData name="NGUYEN PHAM ANH THU" userId="baf72463-252b-4d5f-a6ca-5a6327a9888d" providerId="ADAL" clId="{B4A02408-B612-4C88-8707-D7071F4AA309}" dt="2022-06-29T14:10:11.694" v="1381" actId="478"/>
          <ac:spMkLst>
            <pc:docMk/>
            <pc:sldMk cId="2367311816" sldId="313"/>
            <ac:spMk id="21" creationId="{FFB0AF87-8660-E3A8-E762-E54CC5D30C10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22" creationId="{E56BC300-6C47-F078-08A6-F983DBF54353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23" creationId="{B1025B00-BE37-ECE9-B0CD-0199C6C76D10}"/>
          </ac:spMkLst>
        </pc:spChg>
        <pc:spChg chg="add mod">
          <ac:chgData name="NGUYEN PHAM ANH THU" userId="baf72463-252b-4d5f-a6ca-5a6327a9888d" providerId="ADAL" clId="{B4A02408-B612-4C88-8707-D7071F4AA309}" dt="2022-06-30T01:54:26.748" v="1453" actId="1076"/>
          <ac:spMkLst>
            <pc:docMk/>
            <pc:sldMk cId="2367311816" sldId="313"/>
            <ac:spMk id="24" creationId="{A70799A5-1E16-8B18-B00B-0CECCC39321E}"/>
          </ac:spMkLst>
        </pc:spChg>
        <pc:spChg chg="add mod">
          <ac:chgData name="NGUYEN PHAM ANH THU" userId="baf72463-252b-4d5f-a6ca-5a6327a9888d" providerId="ADAL" clId="{B4A02408-B612-4C88-8707-D7071F4AA309}" dt="2022-06-30T01:54:36.826" v="1455" actId="1076"/>
          <ac:spMkLst>
            <pc:docMk/>
            <pc:sldMk cId="2367311816" sldId="313"/>
            <ac:spMk id="25" creationId="{63416DA9-5967-AFED-0C83-A13EE7BA96BE}"/>
          </ac:spMkLst>
        </pc:spChg>
        <pc:spChg chg="mod">
          <ac:chgData name="NGUYEN PHAM ANH THU" userId="baf72463-252b-4d5f-a6ca-5a6327a9888d" providerId="ADAL" clId="{B4A02408-B612-4C88-8707-D7071F4AA309}" dt="2022-06-29T13:52:08.480" v="1345" actId="14100"/>
          <ac:spMkLst>
            <pc:docMk/>
            <pc:sldMk cId="2367311816" sldId="313"/>
            <ac:spMk id="28" creationId="{F1D7B8F8-363E-D1F4-E783-8E31A0396088}"/>
          </ac:spMkLst>
        </pc:spChg>
        <pc:spChg chg="del">
          <ac:chgData name="NGUYEN PHAM ANH THU" userId="baf72463-252b-4d5f-a6ca-5a6327a9888d" providerId="ADAL" clId="{B4A02408-B612-4C88-8707-D7071F4AA309}" dt="2022-06-29T14:10:13.388" v="1382" actId="478"/>
          <ac:spMkLst>
            <pc:docMk/>
            <pc:sldMk cId="2367311816" sldId="313"/>
            <ac:spMk id="29" creationId="{24F04D9C-B3A3-61C9-AB7E-24F39C637FF0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31" creationId="{A8FA5389-E61A-CAC8-C3F1-1FFA44E30FF5}"/>
          </ac:spMkLst>
        </pc:spChg>
        <pc:spChg chg="mod">
          <ac:chgData name="NGUYEN PHAM ANH THU" userId="baf72463-252b-4d5f-a6ca-5a6327a9888d" providerId="ADAL" clId="{B4A02408-B612-4C88-8707-D7071F4AA309}" dt="2022-06-30T01:54:00.626" v="1449" actId="14100"/>
          <ac:spMkLst>
            <pc:docMk/>
            <pc:sldMk cId="2367311816" sldId="313"/>
            <ac:spMk id="32" creationId="{C995D75A-BCE1-60AB-B146-CC501BD5EA72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33" creationId="{0F9FB491-417D-CEF3-A3F4-47B1EB30A4B7}"/>
          </ac:spMkLst>
        </pc:spChg>
        <pc:spChg chg="del">
          <ac:chgData name="NGUYEN PHAM ANH THU" userId="baf72463-252b-4d5f-a6ca-5a6327a9888d" providerId="ADAL" clId="{B4A02408-B612-4C88-8707-D7071F4AA309}" dt="2022-06-29T14:10:13.388" v="1382" actId="478"/>
          <ac:spMkLst>
            <pc:docMk/>
            <pc:sldMk cId="2367311816" sldId="313"/>
            <ac:spMk id="35" creationId="{960F0E25-62E5-917D-4FE8-64654F6AA27F}"/>
          </ac:spMkLst>
        </pc:spChg>
        <pc:spChg chg="del">
          <ac:chgData name="NGUYEN PHAM ANH THU" userId="baf72463-252b-4d5f-a6ca-5a6327a9888d" providerId="ADAL" clId="{B4A02408-B612-4C88-8707-D7071F4AA309}" dt="2022-06-29T13:58:44.572" v="1353" actId="478"/>
          <ac:spMkLst>
            <pc:docMk/>
            <pc:sldMk cId="2367311816" sldId="313"/>
            <ac:spMk id="36" creationId="{E7043C26-6D7B-03BE-DD42-BEDAA1EBEC2A}"/>
          </ac:spMkLst>
        </pc:spChg>
        <pc:spChg chg="del mod">
          <ac:chgData name="NGUYEN PHAM ANH THU" userId="baf72463-252b-4d5f-a6ca-5a6327a9888d" providerId="ADAL" clId="{B4A02408-B612-4C88-8707-D7071F4AA309}" dt="2022-06-29T13:58:28.287" v="1349" actId="478"/>
          <ac:spMkLst>
            <pc:docMk/>
            <pc:sldMk cId="2367311816" sldId="313"/>
            <ac:spMk id="38" creationId="{A7983EE6-03FC-175A-3F41-BC1C6309ED10}"/>
          </ac:spMkLst>
        </pc:spChg>
        <pc:spChg chg="mod">
          <ac:chgData name="NGUYEN PHAM ANH THU" userId="baf72463-252b-4d5f-a6ca-5a6327a9888d" providerId="ADAL" clId="{B4A02408-B612-4C88-8707-D7071F4AA309}" dt="2022-06-30T01:48:42.828" v="1386" actId="1076"/>
          <ac:spMkLst>
            <pc:docMk/>
            <pc:sldMk cId="2367311816" sldId="313"/>
            <ac:spMk id="53" creationId="{5EC54B07-91E5-5018-F3FA-E1D68CA906AE}"/>
          </ac:spMkLst>
        </pc:spChg>
        <pc:spChg chg="mod">
          <ac:chgData name="NGUYEN PHAM ANH THU" userId="baf72463-252b-4d5f-a6ca-5a6327a9888d" providerId="ADAL" clId="{B4A02408-B612-4C88-8707-D7071F4AA309}" dt="2022-06-30T01:53:19.378" v="1446" actId="1076"/>
          <ac:spMkLst>
            <pc:docMk/>
            <pc:sldMk cId="2367311816" sldId="313"/>
            <ac:spMk id="74" creationId="{95529156-A528-09BF-F5CC-312868612188}"/>
          </ac:spMkLst>
        </pc:spChg>
        <pc:grpChg chg="add mod">
          <ac:chgData name="NGUYEN PHAM ANH THU" userId="baf72463-252b-4d5f-a6ca-5a6327a9888d" providerId="ADAL" clId="{B4A02408-B612-4C88-8707-D7071F4AA309}" dt="2022-06-30T01:51:36.018" v="1408"/>
          <ac:grpSpMkLst>
            <pc:docMk/>
            <pc:sldMk cId="2367311816" sldId="313"/>
            <ac:grpSpMk id="18" creationId="{5F370A8B-F42C-F0B4-8094-1F393891D326}"/>
          </ac:grpSpMkLst>
        </pc:grpChg>
        <pc:grpChg chg="del">
          <ac:chgData name="NGUYEN PHAM ANH THU" userId="baf72463-252b-4d5f-a6ca-5a6327a9888d" providerId="ADAL" clId="{B4A02408-B612-4C88-8707-D7071F4AA309}" dt="2022-06-29T14:10:13.388" v="1382" actId="478"/>
          <ac:grpSpMkLst>
            <pc:docMk/>
            <pc:sldMk cId="2367311816" sldId="313"/>
            <ac:grpSpMk id="19" creationId="{A2FECE14-635A-8C53-4BAB-DF3B0D5C903F}"/>
          </ac:grpSpMkLst>
        </pc:grpChg>
        <pc:picChg chg="del">
          <ac:chgData name="NGUYEN PHAM ANH THU" userId="baf72463-252b-4d5f-a6ca-5a6327a9888d" providerId="ADAL" clId="{B4A02408-B612-4C88-8707-D7071F4AA309}" dt="2022-06-30T01:51:35.106" v="1407" actId="478"/>
          <ac:picMkLst>
            <pc:docMk/>
            <pc:sldMk cId="2367311816" sldId="313"/>
            <ac:picMk id="16" creationId="{FF994647-5C2D-E8FF-7287-BC825773EF1A}"/>
          </ac:picMkLst>
        </pc:picChg>
        <pc:picChg chg="mod">
          <ac:chgData name="NGUYEN PHAM ANH THU" userId="baf72463-252b-4d5f-a6ca-5a6327a9888d" providerId="ADAL" clId="{B4A02408-B612-4C88-8707-D7071F4AA309}" dt="2022-06-30T01:51:36.018" v="1408"/>
          <ac:picMkLst>
            <pc:docMk/>
            <pc:sldMk cId="2367311816" sldId="313"/>
            <ac:picMk id="21" creationId="{75FD3F1A-6D24-4660-BB87-9A81322B49CA}"/>
          </ac:picMkLst>
        </pc:picChg>
        <pc:picChg chg="mod">
          <ac:chgData name="NGUYEN PHAM ANH THU" userId="baf72463-252b-4d5f-a6ca-5a6327a9888d" providerId="ADAL" clId="{B4A02408-B612-4C88-8707-D7071F4AA309}" dt="2022-06-30T01:48:42.828" v="1386" actId="1076"/>
          <ac:picMkLst>
            <pc:docMk/>
            <pc:sldMk cId="2367311816" sldId="313"/>
            <ac:picMk id="50" creationId="{7DDBE228-651E-FBE2-BC72-39362CA1B519}"/>
          </ac:picMkLst>
        </pc:picChg>
        <pc:cxnChg chg="del">
          <ac:chgData name="NGUYEN PHAM ANH THU" userId="baf72463-252b-4d5f-a6ca-5a6327a9888d" providerId="ADAL" clId="{B4A02408-B612-4C88-8707-D7071F4AA309}" dt="2022-06-29T14:10:11.694" v="1381" actId="478"/>
          <ac:cxnSpMkLst>
            <pc:docMk/>
            <pc:sldMk cId="2367311816" sldId="313"/>
            <ac:cxnSpMk id="12" creationId="{9120D260-4846-E33D-D076-F0480B706485}"/>
          </ac:cxnSpMkLst>
        </pc:cxnChg>
        <pc:cxnChg chg="mod">
          <ac:chgData name="NGUYEN PHAM ANH THU" userId="baf72463-252b-4d5f-a6ca-5a6327a9888d" providerId="ADAL" clId="{B4A02408-B612-4C88-8707-D7071F4AA309}" dt="2022-06-30T01:54:05.741" v="1450" actId="14100"/>
          <ac:cxnSpMkLst>
            <pc:docMk/>
            <pc:sldMk cId="2367311816" sldId="313"/>
            <ac:cxnSpMk id="30" creationId="{8EDBB76D-BD99-1CC7-E175-3BF731349D41}"/>
          </ac:cxnSpMkLst>
        </pc:cxnChg>
        <pc:cxnChg chg="mod">
          <ac:chgData name="NGUYEN PHAM ANH THU" userId="baf72463-252b-4d5f-a6ca-5a6327a9888d" providerId="ADAL" clId="{B4A02408-B612-4C88-8707-D7071F4AA309}" dt="2022-06-30T04:23:27.056" v="2973" actId="14100"/>
          <ac:cxnSpMkLst>
            <pc:docMk/>
            <pc:sldMk cId="2367311816" sldId="313"/>
            <ac:cxnSpMk id="51" creationId="{89CBD2FC-191D-6F86-4A5B-96B6EB3CD911}"/>
          </ac:cxnSpMkLst>
        </pc:cxnChg>
        <pc:cxnChg chg="mod">
          <ac:chgData name="NGUYEN PHAM ANH THU" userId="baf72463-252b-4d5f-a6ca-5a6327a9888d" providerId="ADAL" clId="{B4A02408-B612-4C88-8707-D7071F4AA309}" dt="2022-06-30T01:48:42.828" v="1386" actId="1076"/>
          <ac:cxnSpMkLst>
            <pc:docMk/>
            <pc:sldMk cId="2367311816" sldId="313"/>
            <ac:cxnSpMk id="52" creationId="{DD0BE6DD-3117-A285-DEBA-A1D9F8BEA040}"/>
          </ac:cxnSpMkLst>
        </pc:cxnChg>
      </pc:sldChg>
      <pc:sldChg chg="addSp delSp modSp add mod ord delAnim modAnim">
        <pc:chgData name="NGUYEN PHAM ANH THU" userId="baf72463-252b-4d5f-a6ca-5a6327a9888d" providerId="ADAL" clId="{B4A02408-B612-4C88-8707-D7071F4AA309}" dt="2022-06-30T02:32:35.158" v="1960" actId="113"/>
        <pc:sldMkLst>
          <pc:docMk/>
          <pc:sldMk cId="3487534899" sldId="314"/>
        </pc:sldMkLst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3" creationId="{16B4A058-7B2F-C28B-FEF6-AF228DD6D2FD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4" creationId="{595603F1-7811-26A2-F5FF-F09B54CD54DC}"/>
          </ac:spMkLst>
        </pc:spChg>
        <pc:spChg chg="add mod">
          <ac:chgData name="NGUYEN PHAM ANH THU" userId="baf72463-252b-4d5f-a6ca-5a6327a9888d" providerId="ADAL" clId="{B4A02408-B612-4C88-8707-D7071F4AA309}" dt="2022-06-30T02:32:35.158" v="1960" actId="113"/>
          <ac:spMkLst>
            <pc:docMk/>
            <pc:sldMk cId="3487534899" sldId="314"/>
            <ac:spMk id="10" creationId="{50C42026-4B28-B30A-35D8-552DB9B98734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20" creationId="{EEDE9BF9-C6E4-AD4C-FB95-D93D867D0D06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22" creationId="{E56BC300-6C47-F078-08A6-F983DBF54353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23" creationId="{B1025B00-BE37-ECE9-B0CD-0199C6C76D10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24" creationId="{A70799A5-1E16-8B18-B00B-0CECCC39321E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25" creationId="{63416DA9-5967-AFED-0C83-A13EE7BA96BE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28" creationId="{F1D7B8F8-363E-D1F4-E783-8E31A0396088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31" creationId="{A8FA5389-E61A-CAC8-C3F1-1FFA44E30FF5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32" creationId="{C995D75A-BCE1-60AB-B146-CC501BD5EA72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33" creationId="{0F9FB491-417D-CEF3-A3F4-47B1EB30A4B7}"/>
          </ac:spMkLst>
        </pc:spChg>
        <pc:spChg chg="add mod topLvl">
          <ac:chgData name="NGUYEN PHAM ANH THU" userId="baf72463-252b-4d5f-a6ca-5a6327a9888d" providerId="ADAL" clId="{B4A02408-B612-4C88-8707-D7071F4AA309}" dt="2022-06-30T02:21:28.389" v="1605" actId="1076"/>
          <ac:spMkLst>
            <pc:docMk/>
            <pc:sldMk cId="3487534899" sldId="314"/>
            <ac:spMk id="34" creationId="{FA0E48BB-B948-64D2-EE2A-E053905C52F8}"/>
          </ac:spMkLst>
        </pc:spChg>
        <pc:spChg chg="mod">
          <ac:chgData name="NGUYEN PHAM ANH THU" userId="baf72463-252b-4d5f-a6ca-5a6327a9888d" providerId="ADAL" clId="{B4A02408-B612-4C88-8707-D7071F4AA309}" dt="2022-06-30T02:18:03.502" v="1560"/>
          <ac:spMkLst>
            <pc:docMk/>
            <pc:sldMk cId="3487534899" sldId="314"/>
            <ac:spMk id="36" creationId="{45D7F240-75B5-40C3-6498-733A9D578D12}"/>
          </ac:spMkLst>
        </pc:spChg>
        <pc:spChg chg="mod">
          <ac:chgData name="NGUYEN PHAM ANH THU" userId="baf72463-252b-4d5f-a6ca-5a6327a9888d" providerId="ADAL" clId="{B4A02408-B612-4C88-8707-D7071F4AA309}" dt="2022-06-30T02:20:32.631" v="1602" actId="20577"/>
          <ac:spMkLst>
            <pc:docMk/>
            <pc:sldMk cId="3487534899" sldId="314"/>
            <ac:spMk id="40" creationId="{8D38314F-1F55-E9BE-D686-48BD019E9B9A}"/>
          </ac:spMkLst>
        </pc:spChg>
        <pc:spChg chg="mod">
          <ac:chgData name="NGUYEN PHAM ANH THU" userId="baf72463-252b-4d5f-a6ca-5a6327a9888d" providerId="ADAL" clId="{B4A02408-B612-4C88-8707-D7071F4AA309}" dt="2022-06-30T02:25:06.351" v="1786" actId="20577"/>
          <ac:spMkLst>
            <pc:docMk/>
            <pc:sldMk cId="3487534899" sldId="314"/>
            <ac:spMk id="43" creationId="{F4184F2C-E96B-6772-AD0C-06B1FB3478EA}"/>
          </ac:spMkLst>
        </pc:spChg>
        <pc:spChg chg="mod">
          <ac:chgData name="NGUYEN PHAM ANH THU" userId="baf72463-252b-4d5f-a6ca-5a6327a9888d" providerId="ADAL" clId="{B4A02408-B612-4C88-8707-D7071F4AA309}" dt="2022-06-30T02:25:21.373" v="1790" actId="14100"/>
          <ac:spMkLst>
            <pc:docMk/>
            <pc:sldMk cId="3487534899" sldId="314"/>
            <ac:spMk id="46" creationId="{1537BBAC-D1D8-A224-446B-846A5715B9FE}"/>
          </ac:spMkLst>
        </pc:spChg>
        <pc:spChg chg="del">
          <ac:chgData name="NGUYEN PHAM ANH THU" userId="baf72463-252b-4d5f-a6ca-5a6327a9888d" providerId="ADAL" clId="{B4A02408-B612-4C88-8707-D7071F4AA309}" dt="2022-06-30T02:03:43.970" v="1525" actId="478"/>
          <ac:spMkLst>
            <pc:docMk/>
            <pc:sldMk cId="3487534899" sldId="314"/>
            <ac:spMk id="53" creationId="{5EC54B07-91E5-5018-F3FA-E1D68CA906AE}"/>
          </ac:spMkLst>
        </pc:spChg>
        <pc:spChg chg="mod">
          <ac:chgData name="NGUYEN PHAM ANH THU" userId="baf72463-252b-4d5f-a6ca-5a6327a9888d" providerId="ADAL" clId="{B4A02408-B612-4C88-8707-D7071F4AA309}" dt="2022-06-30T02:25:24.612" v="1792" actId="1076"/>
          <ac:spMkLst>
            <pc:docMk/>
            <pc:sldMk cId="3487534899" sldId="314"/>
            <ac:spMk id="74" creationId="{95529156-A528-09BF-F5CC-312868612188}"/>
          </ac:spMkLst>
        </pc:spChg>
        <pc:grpChg chg="add del mod">
          <ac:chgData name="NGUYEN PHAM ANH THU" userId="baf72463-252b-4d5f-a6ca-5a6327a9888d" providerId="ADAL" clId="{B4A02408-B612-4C88-8707-D7071F4AA309}" dt="2022-06-30T02:18:40.352" v="1568" actId="165"/>
          <ac:grpSpMkLst>
            <pc:docMk/>
            <pc:sldMk cId="3487534899" sldId="314"/>
            <ac:grpSpMk id="8" creationId="{11490E09-6E7E-8F85-5CBA-C15AAB169A27}"/>
          </ac:grpSpMkLst>
        </pc:grpChg>
        <pc:grpChg chg="del">
          <ac:chgData name="NGUYEN PHAM ANH THU" userId="baf72463-252b-4d5f-a6ca-5a6327a9888d" providerId="ADAL" clId="{B4A02408-B612-4C88-8707-D7071F4AA309}" dt="2022-06-30T02:03:43.970" v="1525" actId="478"/>
          <ac:grpSpMkLst>
            <pc:docMk/>
            <pc:sldMk cId="3487534899" sldId="314"/>
            <ac:grpSpMk id="18" creationId="{5F370A8B-F42C-F0B4-8094-1F393891D326}"/>
          </ac:grpSpMkLst>
        </pc:grpChg>
        <pc:grpChg chg="add mod">
          <ac:chgData name="NGUYEN PHAM ANH THU" userId="baf72463-252b-4d5f-a6ca-5a6327a9888d" providerId="ADAL" clId="{B4A02408-B612-4C88-8707-D7071F4AA309}" dt="2022-06-30T02:18:27.332" v="1567" actId="1076"/>
          <ac:grpSpMkLst>
            <pc:docMk/>
            <pc:sldMk cId="3487534899" sldId="314"/>
            <ac:grpSpMk id="35" creationId="{57081F74-4E1A-A38E-14E8-B5F4C505261C}"/>
          </ac:grpSpMkLst>
        </pc:grpChg>
        <pc:grpChg chg="add mod">
          <ac:chgData name="NGUYEN PHAM ANH THU" userId="baf72463-252b-4d5f-a6ca-5a6327a9888d" providerId="ADAL" clId="{B4A02408-B612-4C88-8707-D7071F4AA309}" dt="2022-06-30T02:20:23.372" v="1588" actId="1076"/>
          <ac:grpSpMkLst>
            <pc:docMk/>
            <pc:sldMk cId="3487534899" sldId="314"/>
            <ac:grpSpMk id="39" creationId="{9A91C502-17B6-D071-CB98-6704AFB9AFFC}"/>
          </ac:grpSpMkLst>
        </pc:grpChg>
        <pc:grpChg chg="add mod">
          <ac:chgData name="NGUYEN PHAM ANH THU" userId="baf72463-252b-4d5f-a6ca-5a6327a9888d" providerId="ADAL" clId="{B4A02408-B612-4C88-8707-D7071F4AA309}" dt="2022-06-30T02:26:36.483" v="1801" actId="1076"/>
          <ac:grpSpMkLst>
            <pc:docMk/>
            <pc:sldMk cId="3487534899" sldId="314"/>
            <ac:grpSpMk id="42" creationId="{EEF40FCC-C247-AC30-2CBA-AF3D161D19D2}"/>
          </ac:grpSpMkLst>
        </pc:grpChg>
        <pc:grpChg chg="add mod">
          <ac:chgData name="NGUYEN PHAM ANH THU" userId="baf72463-252b-4d5f-a6ca-5a6327a9888d" providerId="ADAL" clId="{B4A02408-B612-4C88-8707-D7071F4AA309}" dt="2022-06-30T02:25:28.893" v="1793" actId="1076"/>
          <ac:grpSpMkLst>
            <pc:docMk/>
            <pc:sldMk cId="3487534899" sldId="314"/>
            <ac:grpSpMk id="45" creationId="{D0B8310F-45C0-7681-906E-3A22F2ADA310}"/>
          </ac:grpSpMkLst>
        </pc:grpChg>
        <pc:picChg chg="add mod topLvl">
          <ac:chgData name="NGUYEN PHAM ANH THU" userId="baf72463-252b-4d5f-a6ca-5a6327a9888d" providerId="ADAL" clId="{B4A02408-B612-4C88-8707-D7071F4AA309}" dt="2022-06-30T02:21:28.389" v="1605" actId="1076"/>
          <ac:picMkLst>
            <pc:docMk/>
            <pc:sldMk cId="3487534899" sldId="314"/>
            <ac:picMk id="26" creationId="{0ABB6C79-C081-BA2D-E7A2-B7F43904A82C}"/>
          </ac:picMkLst>
        </pc:picChg>
        <pc:picChg chg="mod">
          <ac:chgData name="NGUYEN PHAM ANH THU" userId="baf72463-252b-4d5f-a6ca-5a6327a9888d" providerId="ADAL" clId="{B4A02408-B612-4C88-8707-D7071F4AA309}" dt="2022-06-30T02:18:03.502" v="1560"/>
          <ac:picMkLst>
            <pc:docMk/>
            <pc:sldMk cId="3487534899" sldId="314"/>
            <ac:picMk id="37" creationId="{4810155D-31CB-E50F-16F0-366EA3931B61}"/>
          </ac:picMkLst>
        </pc:picChg>
        <pc:picChg chg="mod">
          <ac:chgData name="NGUYEN PHAM ANH THU" userId="baf72463-252b-4d5f-a6ca-5a6327a9888d" providerId="ADAL" clId="{B4A02408-B612-4C88-8707-D7071F4AA309}" dt="2022-06-30T02:20:18.707" v="1585"/>
          <ac:picMkLst>
            <pc:docMk/>
            <pc:sldMk cId="3487534899" sldId="314"/>
            <ac:picMk id="41" creationId="{258D045B-5BFA-5395-F814-35F593546754}"/>
          </ac:picMkLst>
        </pc:picChg>
        <pc:picChg chg="mod">
          <ac:chgData name="NGUYEN PHAM ANH THU" userId="baf72463-252b-4d5f-a6ca-5a6327a9888d" providerId="ADAL" clId="{B4A02408-B612-4C88-8707-D7071F4AA309}" dt="2022-06-30T02:21:33.999" v="1606"/>
          <ac:picMkLst>
            <pc:docMk/>
            <pc:sldMk cId="3487534899" sldId="314"/>
            <ac:picMk id="44" creationId="{42B33EDB-F663-7B29-C44D-380844399700}"/>
          </ac:picMkLst>
        </pc:picChg>
        <pc:picChg chg="mod">
          <ac:chgData name="NGUYEN PHAM ANH THU" userId="baf72463-252b-4d5f-a6ca-5a6327a9888d" providerId="ADAL" clId="{B4A02408-B612-4C88-8707-D7071F4AA309}" dt="2022-06-30T02:25:15.815" v="1788"/>
          <ac:picMkLst>
            <pc:docMk/>
            <pc:sldMk cId="3487534899" sldId="314"/>
            <ac:picMk id="47" creationId="{65DF2B14-97ED-70BD-0E48-11E86D9FCC4B}"/>
          </ac:picMkLst>
        </pc:picChg>
        <pc:picChg chg="del">
          <ac:chgData name="NGUYEN PHAM ANH THU" userId="baf72463-252b-4d5f-a6ca-5a6327a9888d" providerId="ADAL" clId="{B4A02408-B612-4C88-8707-D7071F4AA309}" dt="2022-06-30T02:03:43.970" v="1525" actId="478"/>
          <ac:picMkLst>
            <pc:docMk/>
            <pc:sldMk cId="3487534899" sldId="314"/>
            <ac:picMk id="50" creationId="{7DDBE228-651E-FBE2-BC72-39362CA1B519}"/>
          </ac:picMkLst>
        </pc:picChg>
        <pc:cxnChg chg="add mod topLvl">
          <ac:chgData name="NGUYEN PHAM ANH THU" userId="baf72463-252b-4d5f-a6ca-5a6327a9888d" providerId="ADAL" clId="{B4A02408-B612-4C88-8707-D7071F4AA309}" dt="2022-06-30T02:21:28.389" v="1605" actId="1076"/>
          <ac:cxnSpMkLst>
            <pc:docMk/>
            <pc:sldMk cId="3487534899" sldId="314"/>
            <ac:cxnSpMk id="27" creationId="{2FE65A98-75F6-E8CF-DB93-3EDBDE42BB74}"/>
          </ac:cxnSpMkLst>
        </pc:cxnChg>
        <pc:cxnChg chg="add mod topLvl">
          <ac:chgData name="NGUYEN PHAM ANH THU" userId="baf72463-252b-4d5f-a6ca-5a6327a9888d" providerId="ADAL" clId="{B4A02408-B612-4C88-8707-D7071F4AA309}" dt="2022-06-30T02:21:28.389" v="1605" actId="1076"/>
          <ac:cxnSpMkLst>
            <pc:docMk/>
            <pc:sldMk cId="3487534899" sldId="314"/>
            <ac:cxnSpMk id="29" creationId="{A518CAA9-8536-B56E-4A3D-8A292891B345}"/>
          </ac:cxnSpMkLst>
        </pc:cxnChg>
        <pc:cxnChg chg="del">
          <ac:chgData name="NGUYEN PHAM ANH THU" userId="baf72463-252b-4d5f-a6ca-5a6327a9888d" providerId="ADAL" clId="{B4A02408-B612-4C88-8707-D7071F4AA309}" dt="2022-06-30T02:03:43.970" v="1525" actId="478"/>
          <ac:cxnSpMkLst>
            <pc:docMk/>
            <pc:sldMk cId="3487534899" sldId="314"/>
            <ac:cxnSpMk id="30" creationId="{8EDBB76D-BD99-1CC7-E175-3BF731349D41}"/>
          </ac:cxnSpMkLst>
        </pc:cxnChg>
        <pc:cxnChg chg="add mod ord">
          <ac:chgData name="NGUYEN PHAM ANH THU" userId="baf72463-252b-4d5f-a6ca-5a6327a9888d" providerId="ADAL" clId="{B4A02408-B612-4C88-8707-D7071F4AA309}" dt="2022-06-30T02:21:28.389" v="1605" actId="1076"/>
          <ac:cxnSpMkLst>
            <pc:docMk/>
            <pc:sldMk cId="3487534899" sldId="314"/>
            <ac:cxnSpMk id="38" creationId="{F3777D9E-7299-5FB6-2EC9-2640D38DB775}"/>
          </ac:cxnSpMkLst>
        </pc:cxnChg>
        <pc:cxnChg chg="del">
          <ac:chgData name="NGUYEN PHAM ANH THU" userId="baf72463-252b-4d5f-a6ca-5a6327a9888d" providerId="ADAL" clId="{B4A02408-B612-4C88-8707-D7071F4AA309}" dt="2022-06-30T02:03:43.970" v="1525" actId="478"/>
          <ac:cxnSpMkLst>
            <pc:docMk/>
            <pc:sldMk cId="3487534899" sldId="314"/>
            <ac:cxnSpMk id="51" creationId="{89CBD2FC-191D-6F86-4A5B-96B6EB3CD911}"/>
          </ac:cxnSpMkLst>
        </pc:cxnChg>
        <pc:cxnChg chg="del">
          <ac:chgData name="NGUYEN PHAM ANH THU" userId="baf72463-252b-4d5f-a6ca-5a6327a9888d" providerId="ADAL" clId="{B4A02408-B612-4C88-8707-D7071F4AA309}" dt="2022-06-30T02:03:43.970" v="1525" actId="478"/>
          <ac:cxnSpMkLst>
            <pc:docMk/>
            <pc:sldMk cId="3487534899" sldId="314"/>
            <ac:cxnSpMk id="52" creationId="{DD0BE6DD-3117-A285-DEBA-A1D9F8BEA040}"/>
          </ac:cxnSpMkLst>
        </pc:cxnChg>
      </pc:sldChg>
      <pc:sldChg chg="addSp delSp modSp add mod delAnim modAnim">
        <pc:chgData name="NGUYEN PHAM ANH THU" userId="baf72463-252b-4d5f-a6ca-5a6327a9888d" providerId="ADAL" clId="{B4A02408-B612-4C88-8707-D7071F4AA309}" dt="2022-06-30T04:24:15.422" v="2976" actId="14100"/>
        <pc:sldMkLst>
          <pc:docMk/>
          <pc:sldMk cId="2341852762" sldId="315"/>
        </pc:sldMkLst>
        <pc:spChg chg="del">
          <ac:chgData name="NGUYEN PHAM ANH THU" userId="baf72463-252b-4d5f-a6ca-5a6327a9888d" providerId="ADAL" clId="{B4A02408-B612-4C88-8707-D7071F4AA309}" dt="2022-06-30T02:27:13.208" v="1803" actId="478"/>
          <ac:spMkLst>
            <pc:docMk/>
            <pc:sldMk cId="2341852762" sldId="315"/>
            <ac:spMk id="10" creationId="{50C42026-4B28-B30A-35D8-552DB9B98734}"/>
          </ac:spMkLst>
        </pc:spChg>
        <pc:spChg chg="add mod">
          <ac:chgData name="NGUYEN PHAM ANH THU" userId="baf72463-252b-4d5f-a6ca-5a6327a9888d" providerId="ADAL" clId="{B4A02408-B612-4C88-8707-D7071F4AA309}" dt="2022-06-30T02:28:37.358" v="1814" actId="1076"/>
          <ac:spMkLst>
            <pc:docMk/>
            <pc:sldMk cId="2341852762" sldId="315"/>
            <ac:spMk id="28" creationId="{81870560-BE50-FE0E-5FE4-53411EB7CFD3}"/>
          </ac:spMkLst>
        </pc:spChg>
        <pc:spChg chg="mod">
          <ac:chgData name="NGUYEN PHAM ANH THU" userId="baf72463-252b-4d5f-a6ca-5a6327a9888d" providerId="ADAL" clId="{B4A02408-B612-4C88-8707-D7071F4AA309}" dt="2022-06-30T02:28:25.440" v="1812"/>
          <ac:spMkLst>
            <pc:docMk/>
            <pc:sldMk cId="2341852762" sldId="315"/>
            <ac:spMk id="31" creationId="{784D1DEE-6A87-168B-9640-553FBDDF2E43}"/>
          </ac:spMkLst>
        </pc:spChg>
        <pc:spChg chg="mod">
          <ac:chgData name="NGUYEN PHAM ANH THU" userId="baf72463-252b-4d5f-a6ca-5a6327a9888d" providerId="ADAL" clId="{B4A02408-B612-4C88-8707-D7071F4AA309}" dt="2022-06-30T02:27:54.238" v="1811" actId="1076"/>
          <ac:spMkLst>
            <pc:docMk/>
            <pc:sldMk cId="2341852762" sldId="315"/>
            <ac:spMk id="34" creationId="{FA0E48BB-B948-64D2-EE2A-E053905C52F8}"/>
          </ac:spMkLst>
        </pc:spChg>
        <pc:spChg chg="add mod">
          <ac:chgData name="NGUYEN PHAM ANH THU" userId="baf72463-252b-4d5f-a6ca-5a6327a9888d" providerId="ADAL" clId="{B4A02408-B612-4C88-8707-D7071F4AA309}" dt="2022-06-30T02:32:04.101" v="1952" actId="1038"/>
          <ac:spMkLst>
            <pc:docMk/>
            <pc:sldMk cId="2341852762" sldId="315"/>
            <ac:spMk id="49" creationId="{1343B772-E9F4-4A64-1E11-99A9A2B36A4D}"/>
          </ac:spMkLst>
        </pc:spChg>
        <pc:spChg chg="add mod">
          <ac:chgData name="NGUYEN PHAM ANH THU" userId="baf72463-252b-4d5f-a6ca-5a6327a9888d" providerId="ADAL" clId="{B4A02408-B612-4C88-8707-D7071F4AA309}" dt="2022-06-30T02:32:14.485" v="1955" actId="108"/>
          <ac:spMkLst>
            <pc:docMk/>
            <pc:sldMk cId="2341852762" sldId="315"/>
            <ac:spMk id="50" creationId="{84227EFA-89C1-BDA6-CDBD-411230A1F6D4}"/>
          </ac:spMkLst>
        </pc:spChg>
        <pc:spChg chg="add mod">
          <ac:chgData name="NGUYEN PHAM ANH THU" userId="baf72463-252b-4d5f-a6ca-5a6327a9888d" providerId="ADAL" clId="{B4A02408-B612-4C88-8707-D7071F4AA309}" dt="2022-06-30T02:32:48.797" v="1961" actId="1076"/>
          <ac:spMkLst>
            <pc:docMk/>
            <pc:sldMk cId="2341852762" sldId="315"/>
            <ac:spMk id="51" creationId="{FD791F86-74FB-32E4-7D2A-CC929939BE35}"/>
          </ac:spMkLst>
        </pc:spChg>
        <pc:grpChg chg="add mod">
          <ac:chgData name="NGUYEN PHAM ANH THU" userId="baf72463-252b-4d5f-a6ca-5a6327a9888d" providerId="ADAL" clId="{B4A02408-B612-4C88-8707-D7071F4AA309}" dt="2022-06-30T02:32:04.101" v="1952" actId="1038"/>
          <ac:grpSpMkLst>
            <pc:docMk/>
            <pc:sldMk cId="2341852762" sldId="315"/>
            <ac:grpSpMk id="30" creationId="{323E8643-EABF-7435-D7E0-02FA59D364A0}"/>
          </ac:grpSpMkLst>
        </pc:grpChg>
        <pc:grpChg chg="mod">
          <ac:chgData name="NGUYEN PHAM ANH THU" userId="baf72463-252b-4d5f-a6ca-5a6327a9888d" providerId="ADAL" clId="{B4A02408-B612-4C88-8707-D7071F4AA309}" dt="2022-06-30T02:28:25.440" v="1812"/>
          <ac:grpSpMkLst>
            <pc:docMk/>
            <pc:sldMk cId="2341852762" sldId="315"/>
            <ac:grpSpMk id="32" creationId="{EB80097A-10D1-A4DC-751B-1D2B273AD2C9}"/>
          </ac:grpSpMkLst>
        </pc:grpChg>
        <pc:grpChg chg="del">
          <ac:chgData name="NGUYEN PHAM ANH THU" userId="baf72463-252b-4d5f-a6ca-5a6327a9888d" providerId="ADAL" clId="{B4A02408-B612-4C88-8707-D7071F4AA309}" dt="2022-06-30T02:27:13.208" v="1803" actId="478"/>
          <ac:grpSpMkLst>
            <pc:docMk/>
            <pc:sldMk cId="2341852762" sldId="315"/>
            <ac:grpSpMk id="35" creationId="{57081F74-4E1A-A38E-14E8-B5F4C505261C}"/>
          </ac:grpSpMkLst>
        </pc:grpChg>
        <pc:grpChg chg="del">
          <ac:chgData name="NGUYEN PHAM ANH THU" userId="baf72463-252b-4d5f-a6ca-5a6327a9888d" providerId="ADAL" clId="{B4A02408-B612-4C88-8707-D7071F4AA309}" dt="2022-06-30T02:27:13.208" v="1803" actId="478"/>
          <ac:grpSpMkLst>
            <pc:docMk/>
            <pc:sldMk cId="2341852762" sldId="315"/>
            <ac:grpSpMk id="39" creationId="{9A91C502-17B6-D071-CB98-6704AFB9AFFC}"/>
          </ac:grpSpMkLst>
        </pc:grpChg>
        <pc:grpChg chg="del">
          <ac:chgData name="NGUYEN PHAM ANH THU" userId="baf72463-252b-4d5f-a6ca-5a6327a9888d" providerId="ADAL" clId="{B4A02408-B612-4C88-8707-D7071F4AA309}" dt="2022-06-30T02:27:13.208" v="1803" actId="478"/>
          <ac:grpSpMkLst>
            <pc:docMk/>
            <pc:sldMk cId="2341852762" sldId="315"/>
            <ac:grpSpMk id="42" creationId="{EEF40FCC-C247-AC30-2CBA-AF3D161D19D2}"/>
          </ac:grpSpMkLst>
        </pc:grpChg>
        <pc:grpChg chg="del">
          <ac:chgData name="NGUYEN PHAM ANH THU" userId="baf72463-252b-4d5f-a6ca-5a6327a9888d" providerId="ADAL" clId="{B4A02408-B612-4C88-8707-D7071F4AA309}" dt="2022-06-30T02:27:13.208" v="1803" actId="478"/>
          <ac:grpSpMkLst>
            <pc:docMk/>
            <pc:sldMk cId="2341852762" sldId="315"/>
            <ac:grpSpMk id="45" creationId="{D0B8310F-45C0-7681-906E-3A22F2ADA310}"/>
          </ac:grpSpMkLst>
        </pc:grpChg>
        <pc:picChg chg="add mod">
          <ac:chgData name="NGUYEN PHAM ANH THU" userId="baf72463-252b-4d5f-a6ca-5a6327a9888d" providerId="ADAL" clId="{B4A02408-B612-4C88-8707-D7071F4AA309}" dt="2022-06-30T02:28:37.358" v="1814" actId="1076"/>
          <ac:picMkLst>
            <pc:docMk/>
            <pc:sldMk cId="2341852762" sldId="315"/>
            <ac:picMk id="23" creationId="{537C0283-12A2-C6DF-FE73-CCE810498FE0}"/>
          </ac:picMkLst>
        </pc:picChg>
        <pc:picChg chg="mod">
          <ac:chgData name="NGUYEN PHAM ANH THU" userId="baf72463-252b-4d5f-a6ca-5a6327a9888d" providerId="ADAL" clId="{B4A02408-B612-4C88-8707-D7071F4AA309}" dt="2022-06-30T02:27:54.238" v="1811" actId="1076"/>
          <ac:picMkLst>
            <pc:docMk/>
            <pc:sldMk cId="2341852762" sldId="315"/>
            <ac:picMk id="26" creationId="{0ABB6C79-C081-BA2D-E7A2-B7F43904A82C}"/>
          </ac:picMkLst>
        </pc:picChg>
        <pc:picChg chg="mod">
          <ac:chgData name="NGUYEN PHAM ANH THU" userId="baf72463-252b-4d5f-a6ca-5a6327a9888d" providerId="ADAL" clId="{B4A02408-B612-4C88-8707-D7071F4AA309}" dt="2022-06-30T02:28:25.440" v="1812"/>
          <ac:picMkLst>
            <pc:docMk/>
            <pc:sldMk cId="2341852762" sldId="315"/>
            <ac:picMk id="33" creationId="{EC771578-EA3D-F0AC-1368-B0D58635C437}"/>
          </ac:picMkLst>
        </pc:picChg>
        <pc:picChg chg="mod">
          <ac:chgData name="NGUYEN PHAM ANH THU" userId="baf72463-252b-4d5f-a6ca-5a6327a9888d" providerId="ADAL" clId="{B4A02408-B612-4C88-8707-D7071F4AA309}" dt="2022-06-30T02:28:25.440" v="1812"/>
          <ac:picMkLst>
            <pc:docMk/>
            <pc:sldMk cId="2341852762" sldId="315"/>
            <ac:picMk id="48" creationId="{F3D1442A-02D4-8FCD-40B3-97EA09564DC7}"/>
          </ac:picMkLst>
        </pc:picChg>
        <pc:cxnChg chg="add mod">
          <ac:chgData name="NGUYEN PHAM ANH THU" userId="baf72463-252b-4d5f-a6ca-5a6327a9888d" providerId="ADAL" clId="{B4A02408-B612-4C88-8707-D7071F4AA309}" dt="2022-06-30T04:24:15.422" v="2976" actId="14100"/>
          <ac:cxnSpMkLst>
            <pc:docMk/>
            <pc:sldMk cId="2341852762" sldId="315"/>
            <ac:cxnSpMk id="24" creationId="{320FE084-FAD9-AB9A-61BD-A1F658D0BA39}"/>
          </ac:cxnSpMkLst>
        </pc:cxnChg>
        <pc:cxnChg chg="add mod">
          <ac:chgData name="NGUYEN PHAM ANH THU" userId="baf72463-252b-4d5f-a6ca-5a6327a9888d" providerId="ADAL" clId="{B4A02408-B612-4C88-8707-D7071F4AA309}" dt="2022-06-30T02:28:37.358" v="1814" actId="1076"/>
          <ac:cxnSpMkLst>
            <pc:docMk/>
            <pc:sldMk cId="2341852762" sldId="315"/>
            <ac:cxnSpMk id="25" creationId="{8D94653F-E0CB-1D34-1EAD-48CC6D1EFFA2}"/>
          </ac:cxnSpMkLst>
        </pc:cxnChg>
        <pc:cxnChg chg="mod">
          <ac:chgData name="NGUYEN PHAM ANH THU" userId="baf72463-252b-4d5f-a6ca-5a6327a9888d" providerId="ADAL" clId="{B4A02408-B612-4C88-8707-D7071F4AA309}" dt="2022-06-30T04:24:11.837" v="2975" actId="14100"/>
          <ac:cxnSpMkLst>
            <pc:docMk/>
            <pc:sldMk cId="2341852762" sldId="315"/>
            <ac:cxnSpMk id="27" creationId="{2FE65A98-75F6-E8CF-DB93-3EDBDE42BB74}"/>
          </ac:cxnSpMkLst>
        </pc:cxnChg>
        <pc:cxnChg chg="del">
          <ac:chgData name="NGUYEN PHAM ANH THU" userId="baf72463-252b-4d5f-a6ca-5a6327a9888d" providerId="ADAL" clId="{B4A02408-B612-4C88-8707-D7071F4AA309}" dt="2022-06-30T02:27:16.218" v="1804" actId="478"/>
          <ac:cxnSpMkLst>
            <pc:docMk/>
            <pc:sldMk cId="2341852762" sldId="315"/>
            <ac:cxnSpMk id="29" creationId="{A518CAA9-8536-B56E-4A3D-8A292891B345}"/>
          </ac:cxnSpMkLst>
        </pc:cxnChg>
        <pc:cxnChg chg="mod">
          <ac:chgData name="NGUYEN PHAM ANH THU" userId="baf72463-252b-4d5f-a6ca-5a6327a9888d" providerId="ADAL" clId="{B4A02408-B612-4C88-8707-D7071F4AA309}" dt="2022-06-30T02:27:54.238" v="1811" actId="1076"/>
          <ac:cxnSpMkLst>
            <pc:docMk/>
            <pc:sldMk cId="2341852762" sldId="315"/>
            <ac:cxnSpMk id="38" creationId="{F3777D9E-7299-5FB6-2EC9-2640D38DB775}"/>
          </ac:cxnSpMkLst>
        </pc:cxnChg>
      </pc:sldChg>
      <pc:sldChg chg="addSp delSp modSp add mod delAnim modAnim">
        <pc:chgData name="NGUYEN PHAM ANH THU" userId="baf72463-252b-4d5f-a6ca-5a6327a9888d" providerId="ADAL" clId="{B4A02408-B612-4C88-8707-D7071F4AA309}" dt="2022-06-30T04:24:33.005" v="2977" actId="14100"/>
        <pc:sldMkLst>
          <pc:docMk/>
          <pc:sldMk cId="2455404648" sldId="316"/>
        </pc:sldMkLst>
        <pc:spChg chg="mod">
          <ac:chgData name="NGUYEN PHAM ANH THU" userId="baf72463-252b-4d5f-a6ca-5a6327a9888d" providerId="ADAL" clId="{B4A02408-B612-4C88-8707-D7071F4AA309}" dt="2022-06-30T03:03:21.110" v="1969"/>
          <ac:spMkLst>
            <pc:docMk/>
            <pc:sldMk cId="2455404648" sldId="316"/>
            <ac:spMk id="21" creationId="{AE21CD45-33AE-AAB9-D6F5-DE5614D7DF93}"/>
          </ac:spMkLst>
        </pc:spChg>
        <pc:spChg chg="del">
          <ac:chgData name="NGUYEN PHAM ANH THU" userId="baf72463-252b-4d5f-a6ca-5a6327a9888d" providerId="ADAL" clId="{B4A02408-B612-4C88-8707-D7071F4AA309}" dt="2022-06-30T02:49:35.942" v="1968" actId="478"/>
          <ac:spMkLst>
            <pc:docMk/>
            <pc:sldMk cId="2455404648" sldId="316"/>
            <ac:spMk id="28" creationId="{81870560-BE50-FE0E-5FE4-53411EB7CFD3}"/>
          </ac:spMkLst>
        </pc:spChg>
        <pc:spChg chg="mod">
          <ac:chgData name="NGUYEN PHAM ANH THU" userId="baf72463-252b-4d5f-a6ca-5a6327a9888d" providerId="ADAL" clId="{B4A02408-B612-4C88-8707-D7071F4AA309}" dt="2022-06-30T03:03:52.559" v="1975" actId="1076"/>
          <ac:spMkLst>
            <pc:docMk/>
            <pc:sldMk cId="2455404648" sldId="316"/>
            <ac:spMk id="34" creationId="{FA0E48BB-B948-64D2-EE2A-E053905C52F8}"/>
          </ac:spMkLst>
        </pc:spChg>
        <pc:spChg chg="mod">
          <ac:chgData name="NGUYEN PHAM ANH THU" userId="baf72463-252b-4d5f-a6ca-5a6327a9888d" providerId="ADAL" clId="{B4A02408-B612-4C88-8707-D7071F4AA309}" dt="2022-06-30T03:24:34.391" v="2285" actId="20577"/>
          <ac:spMkLst>
            <pc:docMk/>
            <pc:sldMk cId="2455404648" sldId="316"/>
            <ac:spMk id="35" creationId="{C86E23AB-38EE-602B-BFCB-AAD5CF9A6EFF}"/>
          </ac:spMkLst>
        </pc:spChg>
        <pc:spChg chg="mod">
          <ac:chgData name="NGUYEN PHAM ANH THU" userId="baf72463-252b-4d5f-a6ca-5a6327a9888d" providerId="ADAL" clId="{B4A02408-B612-4C88-8707-D7071F4AA309}" dt="2022-06-30T03:14:51.131" v="1985"/>
          <ac:spMkLst>
            <pc:docMk/>
            <pc:sldMk cId="2455404648" sldId="316"/>
            <ac:spMk id="39" creationId="{A7ECE6E6-40ED-8F8C-1469-57BDE38473F8}"/>
          </ac:spMkLst>
        </pc:spChg>
        <pc:spChg chg="mod topLvl">
          <ac:chgData name="NGUYEN PHAM ANH THU" userId="baf72463-252b-4d5f-a6ca-5a6327a9888d" providerId="ADAL" clId="{B4A02408-B612-4C88-8707-D7071F4AA309}" dt="2022-06-30T03:51:19.076" v="2782" actId="1076"/>
          <ac:spMkLst>
            <pc:docMk/>
            <pc:sldMk cId="2455404648" sldId="316"/>
            <ac:spMk id="42" creationId="{49158ADA-F182-D769-A026-CC5625885D82}"/>
          </ac:spMkLst>
        </pc:spChg>
        <pc:spChg chg="mod">
          <ac:chgData name="NGUYEN PHAM ANH THU" userId="baf72463-252b-4d5f-a6ca-5a6327a9888d" providerId="ADAL" clId="{B4A02408-B612-4C88-8707-D7071F4AA309}" dt="2022-06-30T03:15:42.454" v="1994"/>
          <ac:spMkLst>
            <pc:docMk/>
            <pc:sldMk cId="2455404648" sldId="316"/>
            <ac:spMk id="45" creationId="{CA639FA3-AC9B-9067-538C-F21334E447E9}"/>
          </ac:spMkLst>
        </pc:spChg>
        <pc:spChg chg="add mod">
          <ac:chgData name="NGUYEN PHAM ANH THU" userId="baf72463-252b-4d5f-a6ca-5a6327a9888d" providerId="ADAL" clId="{B4A02408-B612-4C88-8707-D7071F4AA309}" dt="2022-06-30T03:18:36.088" v="2033" actId="206"/>
          <ac:spMkLst>
            <pc:docMk/>
            <pc:sldMk cId="2455404648" sldId="316"/>
            <ac:spMk id="47" creationId="{D5E0F277-1C53-3219-5263-EF1261862C8B}"/>
          </ac:spMkLst>
        </pc:spChg>
        <pc:spChg chg="del">
          <ac:chgData name="NGUYEN PHAM ANH THU" userId="baf72463-252b-4d5f-a6ca-5a6327a9888d" providerId="ADAL" clId="{B4A02408-B612-4C88-8707-D7071F4AA309}" dt="2022-06-30T02:49:15.885" v="1965" actId="478"/>
          <ac:spMkLst>
            <pc:docMk/>
            <pc:sldMk cId="2455404648" sldId="316"/>
            <ac:spMk id="49" creationId="{1343B772-E9F4-4A64-1E11-99A9A2B36A4D}"/>
          </ac:spMkLst>
        </pc:spChg>
        <pc:spChg chg="del">
          <ac:chgData name="NGUYEN PHAM ANH THU" userId="baf72463-252b-4d5f-a6ca-5a6327a9888d" providerId="ADAL" clId="{B4A02408-B612-4C88-8707-D7071F4AA309}" dt="2022-06-30T02:49:15.885" v="1965" actId="478"/>
          <ac:spMkLst>
            <pc:docMk/>
            <pc:sldMk cId="2455404648" sldId="316"/>
            <ac:spMk id="50" creationId="{84227EFA-89C1-BDA6-CDBD-411230A1F6D4}"/>
          </ac:spMkLst>
        </pc:spChg>
        <pc:spChg chg="del">
          <ac:chgData name="NGUYEN PHAM ANH THU" userId="baf72463-252b-4d5f-a6ca-5a6327a9888d" providerId="ADAL" clId="{B4A02408-B612-4C88-8707-D7071F4AA309}" dt="2022-06-30T02:49:15.885" v="1965" actId="478"/>
          <ac:spMkLst>
            <pc:docMk/>
            <pc:sldMk cId="2455404648" sldId="316"/>
            <ac:spMk id="51" creationId="{FD791F86-74FB-32E4-7D2A-CC929939BE35}"/>
          </ac:spMkLst>
        </pc:spChg>
        <pc:spChg chg="mod">
          <ac:chgData name="NGUYEN PHAM ANH THU" userId="baf72463-252b-4d5f-a6ca-5a6327a9888d" providerId="ADAL" clId="{B4A02408-B612-4C88-8707-D7071F4AA309}" dt="2022-06-30T03:24:39.475" v="2287" actId="20577"/>
          <ac:spMkLst>
            <pc:docMk/>
            <pc:sldMk cId="2455404648" sldId="316"/>
            <ac:spMk id="54" creationId="{2326A1F9-99F6-3FD1-97E5-18438C4CE8E6}"/>
          </ac:spMkLst>
        </pc:spChg>
        <pc:spChg chg="mod">
          <ac:chgData name="NGUYEN PHAM ANH THU" userId="baf72463-252b-4d5f-a6ca-5a6327a9888d" providerId="ADAL" clId="{B4A02408-B612-4C88-8707-D7071F4AA309}" dt="2022-06-30T03:24:43.380" v="2305" actId="20577"/>
          <ac:spMkLst>
            <pc:docMk/>
            <pc:sldMk cId="2455404648" sldId="316"/>
            <ac:spMk id="57" creationId="{8DCEAD28-FCA0-A159-9FCE-827155508F1A}"/>
          </ac:spMkLst>
        </pc:spChg>
        <pc:spChg chg="mod">
          <ac:chgData name="NGUYEN PHAM ANH THU" userId="baf72463-252b-4d5f-a6ca-5a6327a9888d" providerId="ADAL" clId="{B4A02408-B612-4C88-8707-D7071F4AA309}" dt="2022-06-30T03:26:57.768" v="2349" actId="20577"/>
          <ac:spMkLst>
            <pc:docMk/>
            <pc:sldMk cId="2455404648" sldId="316"/>
            <ac:spMk id="61" creationId="{0D959ABE-AA8E-43C4-5912-F7D6E1DF9160}"/>
          </ac:spMkLst>
        </pc:spChg>
        <pc:spChg chg="mod">
          <ac:chgData name="NGUYEN PHAM ANH THU" userId="baf72463-252b-4d5f-a6ca-5a6327a9888d" providerId="ADAL" clId="{B4A02408-B612-4C88-8707-D7071F4AA309}" dt="2022-06-30T03:27:39.215" v="2355" actId="20577"/>
          <ac:spMkLst>
            <pc:docMk/>
            <pc:sldMk cId="2455404648" sldId="316"/>
            <ac:spMk id="64" creationId="{E61C8AEA-3F01-D2D2-BC42-B06A066DA417}"/>
          </ac:spMkLst>
        </pc:spChg>
        <pc:spChg chg="mod">
          <ac:chgData name="NGUYEN PHAM ANH THU" userId="baf72463-252b-4d5f-a6ca-5a6327a9888d" providerId="ADAL" clId="{B4A02408-B612-4C88-8707-D7071F4AA309}" dt="2022-06-30T03:29:23.901" v="2397" actId="20577"/>
          <ac:spMkLst>
            <pc:docMk/>
            <pc:sldMk cId="2455404648" sldId="316"/>
            <ac:spMk id="68" creationId="{46A9201E-1FED-1835-6DB8-4944E0704FFD}"/>
          </ac:spMkLst>
        </pc:spChg>
        <pc:spChg chg="mod">
          <ac:chgData name="NGUYEN PHAM ANH THU" userId="baf72463-252b-4d5f-a6ca-5a6327a9888d" providerId="ADAL" clId="{B4A02408-B612-4C88-8707-D7071F4AA309}" dt="2022-06-30T03:31:37.082" v="2463" actId="20577"/>
          <ac:spMkLst>
            <pc:docMk/>
            <pc:sldMk cId="2455404648" sldId="316"/>
            <ac:spMk id="73" creationId="{F16803C3-AA55-024C-6385-BBA5EA05F039}"/>
          </ac:spMkLst>
        </pc:spChg>
        <pc:spChg chg="add mod">
          <ac:chgData name="NGUYEN PHAM ANH THU" userId="baf72463-252b-4d5f-a6ca-5a6327a9888d" providerId="ADAL" clId="{B4A02408-B612-4C88-8707-D7071F4AA309}" dt="2022-06-30T03:49:05.963" v="2773" actId="1076"/>
          <ac:spMkLst>
            <pc:docMk/>
            <pc:sldMk cId="2455404648" sldId="316"/>
            <ac:spMk id="78" creationId="{02C257C8-19EC-34E5-4EF9-3D3F7B9E9A4B}"/>
          </ac:spMkLst>
        </pc:spChg>
        <pc:grpChg chg="add mod">
          <ac:chgData name="NGUYEN PHAM ANH THU" userId="baf72463-252b-4d5f-a6ca-5a6327a9888d" providerId="ADAL" clId="{B4A02408-B612-4C88-8707-D7071F4AA309}" dt="2022-06-30T03:03:21.110" v="1969"/>
          <ac:grpSpMkLst>
            <pc:docMk/>
            <pc:sldMk cId="2455404648" sldId="316"/>
            <ac:grpSpMk id="20" creationId="{5AAE78C7-A416-7C1A-7D1A-8EFB99A0A552}"/>
          </ac:grpSpMkLst>
        </pc:grpChg>
        <pc:grpChg chg="add mod">
          <ac:chgData name="NGUYEN PHAM ANH THU" userId="baf72463-252b-4d5f-a6ca-5a6327a9888d" providerId="ADAL" clId="{B4A02408-B612-4C88-8707-D7071F4AA309}" dt="2022-06-30T03:24:33.175" v="2280" actId="1076"/>
          <ac:grpSpMkLst>
            <pc:docMk/>
            <pc:sldMk cId="2455404648" sldId="316"/>
            <ac:grpSpMk id="29" creationId="{6FC1257E-49F0-A957-16DD-BE6A93398466}"/>
          </ac:grpSpMkLst>
        </pc:grpChg>
        <pc:grpChg chg="del">
          <ac:chgData name="NGUYEN PHAM ANH THU" userId="baf72463-252b-4d5f-a6ca-5a6327a9888d" providerId="ADAL" clId="{B4A02408-B612-4C88-8707-D7071F4AA309}" dt="2022-06-30T02:49:16.769" v="1966" actId="478"/>
          <ac:grpSpMkLst>
            <pc:docMk/>
            <pc:sldMk cId="2455404648" sldId="316"/>
            <ac:grpSpMk id="30" creationId="{323E8643-EABF-7435-D7E0-02FA59D364A0}"/>
          </ac:grpSpMkLst>
        </pc:grpChg>
        <pc:grpChg chg="add del mod">
          <ac:chgData name="NGUYEN PHAM ANH THU" userId="baf72463-252b-4d5f-a6ca-5a6327a9888d" providerId="ADAL" clId="{B4A02408-B612-4C88-8707-D7071F4AA309}" dt="2022-06-30T03:15:00.834" v="1987" actId="478"/>
          <ac:grpSpMkLst>
            <pc:docMk/>
            <pc:sldMk cId="2455404648" sldId="316"/>
            <ac:grpSpMk id="37" creationId="{19149627-F640-F34D-9948-482F9A545A23}"/>
          </ac:grpSpMkLst>
        </pc:grpChg>
        <pc:grpChg chg="add del mod">
          <ac:chgData name="NGUYEN PHAM ANH THU" userId="baf72463-252b-4d5f-a6ca-5a6327a9888d" providerId="ADAL" clId="{B4A02408-B612-4C88-8707-D7071F4AA309}" dt="2022-06-30T03:16:00.363" v="2007" actId="478"/>
          <ac:grpSpMkLst>
            <pc:docMk/>
            <pc:sldMk cId="2455404648" sldId="316"/>
            <ac:grpSpMk id="41" creationId="{1A0E8765-F573-3933-0E6F-BFD795CB6E05}"/>
          </ac:grpSpMkLst>
        </pc:grpChg>
        <pc:grpChg chg="add del mod">
          <ac:chgData name="NGUYEN PHAM ANH THU" userId="baf72463-252b-4d5f-a6ca-5a6327a9888d" providerId="ADAL" clId="{B4A02408-B612-4C88-8707-D7071F4AA309}" dt="2022-06-30T03:15:44.052" v="1995" actId="478"/>
          <ac:grpSpMkLst>
            <pc:docMk/>
            <pc:sldMk cId="2455404648" sldId="316"/>
            <ac:grpSpMk id="44" creationId="{AFA1E095-8682-92FB-C7E7-CA11C50B0ACC}"/>
          </ac:grpSpMkLst>
        </pc:grpChg>
        <pc:grpChg chg="add mod">
          <ac:chgData name="NGUYEN PHAM ANH THU" userId="baf72463-252b-4d5f-a6ca-5a6327a9888d" providerId="ADAL" clId="{B4A02408-B612-4C88-8707-D7071F4AA309}" dt="2022-06-30T03:22:39.584" v="2132" actId="1076"/>
          <ac:grpSpMkLst>
            <pc:docMk/>
            <pc:sldMk cId="2455404648" sldId="316"/>
            <ac:grpSpMk id="53" creationId="{E3985996-856E-FD3F-46B4-78FBC4AC5422}"/>
          </ac:grpSpMkLst>
        </pc:grpChg>
        <pc:grpChg chg="add mod">
          <ac:chgData name="NGUYEN PHAM ANH THU" userId="baf72463-252b-4d5f-a6ca-5a6327a9888d" providerId="ADAL" clId="{B4A02408-B612-4C88-8707-D7071F4AA309}" dt="2022-06-30T03:24:47.032" v="2306" actId="1076"/>
          <ac:grpSpMkLst>
            <pc:docMk/>
            <pc:sldMk cId="2455404648" sldId="316"/>
            <ac:grpSpMk id="56" creationId="{BD7796D9-ED3E-19A1-315C-B0A72E7A2981}"/>
          </ac:grpSpMkLst>
        </pc:grpChg>
        <pc:grpChg chg="add mod">
          <ac:chgData name="NGUYEN PHAM ANH THU" userId="baf72463-252b-4d5f-a6ca-5a6327a9888d" providerId="ADAL" clId="{B4A02408-B612-4C88-8707-D7071F4AA309}" dt="2022-06-30T03:27:35.591" v="2352" actId="1076"/>
          <ac:grpSpMkLst>
            <pc:docMk/>
            <pc:sldMk cId="2455404648" sldId="316"/>
            <ac:grpSpMk id="60" creationId="{D3693C53-9997-280A-9B95-C85224618E7C}"/>
          </ac:grpSpMkLst>
        </pc:grpChg>
        <pc:grpChg chg="add mod">
          <ac:chgData name="NGUYEN PHAM ANH THU" userId="baf72463-252b-4d5f-a6ca-5a6327a9888d" providerId="ADAL" clId="{B4A02408-B612-4C88-8707-D7071F4AA309}" dt="2022-06-30T03:27:43.481" v="2356" actId="1076"/>
          <ac:grpSpMkLst>
            <pc:docMk/>
            <pc:sldMk cId="2455404648" sldId="316"/>
            <ac:grpSpMk id="63" creationId="{8E93942C-9560-5062-C98E-A14F1ED1785D}"/>
          </ac:grpSpMkLst>
        </pc:grpChg>
        <pc:grpChg chg="add mod">
          <ac:chgData name="NGUYEN PHAM ANH THU" userId="baf72463-252b-4d5f-a6ca-5a6327a9888d" providerId="ADAL" clId="{B4A02408-B612-4C88-8707-D7071F4AA309}" dt="2022-06-30T03:29:26.891" v="2398" actId="1076"/>
          <ac:grpSpMkLst>
            <pc:docMk/>
            <pc:sldMk cId="2455404648" sldId="316"/>
            <ac:grpSpMk id="67" creationId="{457F4A94-3862-6DD9-3758-E85648122B4A}"/>
          </ac:grpSpMkLst>
        </pc:grpChg>
        <pc:grpChg chg="add mod">
          <ac:chgData name="NGUYEN PHAM ANH THU" userId="baf72463-252b-4d5f-a6ca-5a6327a9888d" providerId="ADAL" clId="{B4A02408-B612-4C88-8707-D7071F4AA309}" dt="2022-06-30T03:31:39.119" v="2464" actId="1076"/>
          <ac:grpSpMkLst>
            <pc:docMk/>
            <pc:sldMk cId="2455404648" sldId="316"/>
            <ac:grpSpMk id="72" creationId="{228383AF-E2F6-425C-E2A7-0CA795BC8AE2}"/>
          </ac:grpSpMkLst>
        </pc:grpChg>
        <pc:picChg chg="mod">
          <ac:chgData name="NGUYEN PHAM ANH THU" userId="baf72463-252b-4d5f-a6ca-5a6327a9888d" providerId="ADAL" clId="{B4A02408-B612-4C88-8707-D7071F4AA309}" dt="2022-06-30T03:03:21.110" v="1969"/>
          <ac:picMkLst>
            <pc:docMk/>
            <pc:sldMk cId="2455404648" sldId="316"/>
            <ac:picMk id="22" creationId="{8750B881-92E3-8C11-6759-D3E254DFA1B7}"/>
          </ac:picMkLst>
        </pc:picChg>
        <pc:picChg chg="del">
          <ac:chgData name="NGUYEN PHAM ANH THU" userId="baf72463-252b-4d5f-a6ca-5a6327a9888d" providerId="ADAL" clId="{B4A02408-B612-4C88-8707-D7071F4AA309}" dt="2022-06-30T02:49:35.942" v="1968" actId="478"/>
          <ac:picMkLst>
            <pc:docMk/>
            <pc:sldMk cId="2455404648" sldId="316"/>
            <ac:picMk id="23" creationId="{537C0283-12A2-C6DF-FE73-CCE810498FE0}"/>
          </ac:picMkLst>
        </pc:picChg>
        <pc:picChg chg="mod">
          <ac:chgData name="NGUYEN PHAM ANH THU" userId="baf72463-252b-4d5f-a6ca-5a6327a9888d" providerId="ADAL" clId="{B4A02408-B612-4C88-8707-D7071F4AA309}" dt="2022-06-30T03:03:52.559" v="1975" actId="1076"/>
          <ac:picMkLst>
            <pc:docMk/>
            <pc:sldMk cId="2455404648" sldId="316"/>
            <ac:picMk id="26" creationId="{0ABB6C79-C081-BA2D-E7A2-B7F43904A82C}"/>
          </ac:picMkLst>
        </pc:picChg>
        <pc:picChg chg="mod">
          <ac:chgData name="NGUYEN PHAM ANH THU" userId="baf72463-252b-4d5f-a6ca-5a6327a9888d" providerId="ADAL" clId="{B4A02408-B612-4C88-8707-D7071F4AA309}" dt="2022-06-30T03:03:41.520" v="1970"/>
          <ac:picMkLst>
            <pc:docMk/>
            <pc:sldMk cId="2455404648" sldId="316"/>
            <ac:picMk id="36" creationId="{FEEEB969-B9C7-5F42-9D8B-739B111F936F}"/>
          </ac:picMkLst>
        </pc:picChg>
        <pc:picChg chg="mod">
          <ac:chgData name="NGUYEN PHAM ANH THU" userId="baf72463-252b-4d5f-a6ca-5a6327a9888d" providerId="ADAL" clId="{B4A02408-B612-4C88-8707-D7071F4AA309}" dt="2022-06-30T03:14:51.131" v="1985"/>
          <ac:picMkLst>
            <pc:docMk/>
            <pc:sldMk cId="2455404648" sldId="316"/>
            <ac:picMk id="40" creationId="{C250F7B1-F02A-5A37-771E-B70248C09EF4}"/>
          </ac:picMkLst>
        </pc:picChg>
        <pc:picChg chg="del mod topLvl">
          <ac:chgData name="NGUYEN PHAM ANH THU" userId="baf72463-252b-4d5f-a6ca-5a6327a9888d" providerId="ADAL" clId="{B4A02408-B612-4C88-8707-D7071F4AA309}" dt="2022-06-30T03:16:00.363" v="2007" actId="478"/>
          <ac:picMkLst>
            <pc:docMk/>
            <pc:sldMk cId="2455404648" sldId="316"/>
            <ac:picMk id="43" creationId="{B54711A2-D1F0-BFC7-B7A5-F33E77E90D9C}"/>
          </ac:picMkLst>
        </pc:picChg>
        <pc:picChg chg="mod">
          <ac:chgData name="NGUYEN PHAM ANH THU" userId="baf72463-252b-4d5f-a6ca-5a6327a9888d" providerId="ADAL" clId="{B4A02408-B612-4C88-8707-D7071F4AA309}" dt="2022-06-30T03:15:42.454" v="1994"/>
          <ac:picMkLst>
            <pc:docMk/>
            <pc:sldMk cId="2455404648" sldId="316"/>
            <ac:picMk id="46" creationId="{0D47DE15-29F7-577C-3064-CF84679C500E}"/>
          </ac:picMkLst>
        </pc:picChg>
        <pc:picChg chg="mod">
          <ac:chgData name="NGUYEN PHAM ANH THU" userId="baf72463-252b-4d5f-a6ca-5a6327a9888d" providerId="ADAL" clId="{B4A02408-B612-4C88-8707-D7071F4AA309}" dt="2022-06-30T03:21:36.539" v="2081"/>
          <ac:picMkLst>
            <pc:docMk/>
            <pc:sldMk cId="2455404648" sldId="316"/>
            <ac:picMk id="55" creationId="{286AD419-67AA-204B-A71E-AB6E3D767194}"/>
          </ac:picMkLst>
        </pc:picChg>
        <pc:picChg chg="mod">
          <ac:chgData name="NGUYEN PHAM ANH THU" userId="baf72463-252b-4d5f-a6ca-5a6327a9888d" providerId="ADAL" clId="{B4A02408-B612-4C88-8707-D7071F4AA309}" dt="2022-06-30T03:24:37.189" v="2286"/>
          <ac:picMkLst>
            <pc:docMk/>
            <pc:sldMk cId="2455404648" sldId="316"/>
            <ac:picMk id="58" creationId="{032162BA-5A24-9CD2-829B-EF29715FB960}"/>
          </ac:picMkLst>
        </pc:picChg>
        <pc:picChg chg="mod">
          <ac:chgData name="NGUYEN PHAM ANH THU" userId="baf72463-252b-4d5f-a6ca-5a6327a9888d" providerId="ADAL" clId="{B4A02408-B612-4C88-8707-D7071F4AA309}" dt="2022-06-30T03:26:55.767" v="2347"/>
          <ac:picMkLst>
            <pc:docMk/>
            <pc:sldMk cId="2455404648" sldId="316"/>
            <ac:picMk id="62" creationId="{33FECE32-0873-869E-CA22-B94BDBAFEF50}"/>
          </ac:picMkLst>
        </pc:picChg>
        <pc:picChg chg="mod">
          <ac:chgData name="NGUYEN PHAM ANH THU" userId="baf72463-252b-4d5f-a6ca-5a6327a9888d" providerId="ADAL" clId="{B4A02408-B612-4C88-8707-D7071F4AA309}" dt="2022-06-30T03:27:36.399" v="2353"/>
          <ac:picMkLst>
            <pc:docMk/>
            <pc:sldMk cId="2455404648" sldId="316"/>
            <ac:picMk id="65" creationId="{D607BBA9-EB2D-F099-2042-C1F09ADAA67E}"/>
          </ac:picMkLst>
        </pc:picChg>
        <pc:picChg chg="mod">
          <ac:chgData name="NGUYEN PHAM ANH THU" userId="baf72463-252b-4d5f-a6ca-5a6327a9888d" providerId="ADAL" clId="{B4A02408-B612-4C88-8707-D7071F4AA309}" dt="2022-06-30T03:29:19.536" v="2392"/>
          <ac:picMkLst>
            <pc:docMk/>
            <pc:sldMk cId="2455404648" sldId="316"/>
            <ac:picMk id="69" creationId="{9042CAFC-2E61-1D04-A2BD-909767A8DEBF}"/>
          </ac:picMkLst>
        </pc:picChg>
        <pc:picChg chg="mod">
          <ac:chgData name="NGUYEN PHAM ANH THU" userId="baf72463-252b-4d5f-a6ca-5a6327a9888d" providerId="ADAL" clId="{B4A02408-B612-4C88-8707-D7071F4AA309}" dt="2022-06-30T03:31:35.230" v="2462"/>
          <ac:picMkLst>
            <pc:docMk/>
            <pc:sldMk cId="2455404648" sldId="316"/>
            <ac:picMk id="75" creationId="{A755FAD6-FFCC-514A-F0DC-9F5EAD0381EF}"/>
          </ac:picMkLst>
        </pc:picChg>
        <pc:cxnChg chg="del">
          <ac:chgData name="NGUYEN PHAM ANH THU" userId="baf72463-252b-4d5f-a6ca-5a6327a9888d" providerId="ADAL" clId="{B4A02408-B612-4C88-8707-D7071F4AA309}" dt="2022-06-30T02:49:35.942" v="1968" actId="478"/>
          <ac:cxnSpMkLst>
            <pc:docMk/>
            <pc:sldMk cId="2455404648" sldId="316"/>
            <ac:cxnSpMk id="24" creationId="{320FE084-FAD9-AB9A-61BD-A1F658D0BA39}"/>
          </ac:cxnSpMkLst>
        </pc:cxnChg>
        <pc:cxnChg chg="del">
          <ac:chgData name="NGUYEN PHAM ANH THU" userId="baf72463-252b-4d5f-a6ca-5a6327a9888d" providerId="ADAL" clId="{B4A02408-B612-4C88-8707-D7071F4AA309}" dt="2022-06-30T02:49:35.942" v="1968" actId="478"/>
          <ac:cxnSpMkLst>
            <pc:docMk/>
            <pc:sldMk cId="2455404648" sldId="316"/>
            <ac:cxnSpMk id="25" creationId="{8D94653F-E0CB-1D34-1EAD-48CC6D1EFFA2}"/>
          </ac:cxnSpMkLst>
        </pc:cxnChg>
        <pc:cxnChg chg="mod">
          <ac:chgData name="NGUYEN PHAM ANH THU" userId="baf72463-252b-4d5f-a6ca-5a6327a9888d" providerId="ADAL" clId="{B4A02408-B612-4C88-8707-D7071F4AA309}" dt="2022-06-30T03:30:43.228" v="2421" actId="14100"/>
          <ac:cxnSpMkLst>
            <pc:docMk/>
            <pc:sldMk cId="2455404648" sldId="316"/>
            <ac:cxnSpMk id="27" creationId="{2FE65A98-75F6-E8CF-DB93-3EDBDE42BB74}"/>
          </ac:cxnSpMkLst>
        </pc:cxnChg>
        <pc:cxnChg chg="mod">
          <ac:chgData name="NGUYEN PHAM ANH THU" userId="baf72463-252b-4d5f-a6ca-5a6327a9888d" providerId="ADAL" clId="{B4A02408-B612-4C88-8707-D7071F4AA309}" dt="2022-06-30T03:18:52.233" v="2034" actId="14100"/>
          <ac:cxnSpMkLst>
            <pc:docMk/>
            <pc:sldMk cId="2455404648" sldId="316"/>
            <ac:cxnSpMk id="38" creationId="{F3777D9E-7299-5FB6-2EC9-2640D38DB775}"/>
          </ac:cxnSpMkLst>
        </pc:cxnChg>
        <pc:cxnChg chg="add mod ord">
          <ac:chgData name="NGUYEN PHAM ANH THU" userId="baf72463-252b-4d5f-a6ca-5a6327a9888d" providerId="ADAL" clId="{B4A02408-B612-4C88-8707-D7071F4AA309}" dt="2022-06-30T03:20:18.933" v="2072" actId="171"/>
          <ac:cxnSpMkLst>
            <pc:docMk/>
            <pc:sldMk cId="2455404648" sldId="316"/>
            <ac:cxnSpMk id="52" creationId="{AE99C0CB-625A-C702-304F-B11C6FDAFF52}"/>
          </ac:cxnSpMkLst>
        </pc:cxnChg>
        <pc:cxnChg chg="add mod ord">
          <ac:chgData name="NGUYEN PHAM ANH THU" userId="baf72463-252b-4d5f-a6ca-5a6327a9888d" providerId="ADAL" clId="{B4A02408-B612-4C88-8707-D7071F4AA309}" dt="2022-06-30T03:26:41.700" v="2346" actId="171"/>
          <ac:cxnSpMkLst>
            <pc:docMk/>
            <pc:sldMk cId="2455404648" sldId="316"/>
            <ac:cxnSpMk id="59" creationId="{480784B6-9D64-DA45-E9DB-BC576A1FADF6}"/>
          </ac:cxnSpMkLst>
        </pc:cxnChg>
        <pc:cxnChg chg="add mod ord">
          <ac:chgData name="NGUYEN PHAM ANH THU" userId="baf72463-252b-4d5f-a6ca-5a6327a9888d" providerId="ADAL" clId="{B4A02408-B612-4C88-8707-D7071F4AA309}" dt="2022-06-30T03:28:47.556" v="2390" actId="171"/>
          <ac:cxnSpMkLst>
            <pc:docMk/>
            <pc:sldMk cId="2455404648" sldId="316"/>
            <ac:cxnSpMk id="66" creationId="{C06AF1FA-384E-877C-2C4C-37BF4FF37516}"/>
          </ac:cxnSpMkLst>
        </pc:cxnChg>
        <pc:cxnChg chg="add mod ord">
          <ac:chgData name="NGUYEN PHAM ANH THU" userId="baf72463-252b-4d5f-a6ca-5a6327a9888d" providerId="ADAL" clId="{B4A02408-B612-4C88-8707-D7071F4AA309}" dt="2022-06-30T03:30:50.932" v="2422" actId="14100"/>
          <ac:cxnSpMkLst>
            <pc:docMk/>
            <pc:sldMk cId="2455404648" sldId="316"/>
            <ac:cxnSpMk id="70" creationId="{FC807776-AA13-C1C7-2443-1E46943E0BED}"/>
          </ac:cxnSpMkLst>
        </pc:cxnChg>
        <pc:cxnChg chg="add mod ord">
          <ac:chgData name="NGUYEN PHAM ANH THU" userId="baf72463-252b-4d5f-a6ca-5a6327a9888d" providerId="ADAL" clId="{B4A02408-B612-4C88-8707-D7071F4AA309}" dt="2022-06-30T03:31:23.530" v="2461" actId="171"/>
          <ac:cxnSpMkLst>
            <pc:docMk/>
            <pc:sldMk cId="2455404648" sldId="316"/>
            <ac:cxnSpMk id="71" creationId="{D1504CAB-F72C-C0F0-6540-211716E0DE0C}"/>
          </ac:cxnSpMkLst>
        </pc:cxnChg>
        <pc:cxnChg chg="add mod ord">
          <ac:chgData name="NGUYEN PHAM ANH THU" userId="baf72463-252b-4d5f-a6ca-5a6327a9888d" providerId="ADAL" clId="{B4A02408-B612-4C88-8707-D7071F4AA309}" dt="2022-06-30T03:33:20.497" v="2485" actId="171"/>
          <ac:cxnSpMkLst>
            <pc:docMk/>
            <pc:sldMk cId="2455404648" sldId="316"/>
            <ac:cxnSpMk id="76" creationId="{11E40719-678F-3824-C2CE-AA1B373FFA3D}"/>
          </ac:cxnSpMkLst>
        </pc:cxnChg>
        <pc:cxnChg chg="add mod ord">
          <ac:chgData name="NGUYEN PHAM ANH THU" userId="baf72463-252b-4d5f-a6ca-5a6327a9888d" providerId="ADAL" clId="{B4A02408-B612-4C88-8707-D7071F4AA309}" dt="2022-06-30T04:24:33.005" v="2977" actId="14100"/>
          <ac:cxnSpMkLst>
            <pc:docMk/>
            <pc:sldMk cId="2455404648" sldId="316"/>
            <ac:cxnSpMk id="77" creationId="{94213EA8-57E2-AE1D-B64F-585A20E6275E}"/>
          </ac:cxnSpMkLst>
        </pc:cxnChg>
      </pc:sldChg>
      <pc:sldChg chg="addSp delSp modSp add mod delAnim modAnim">
        <pc:chgData name="NGUYEN PHAM ANH THU" userId="baf72463-252b-4d5f-a6ca-5a6327a9888d" providerId="ADAL" clId="{B4A02408-B612-4C88-8707-D7071F4AA309}" dt="2022-06-30T04:24:42.382" v="2978" actId="14100"/>
        <pc:sldMkLst>
          <pc:docMk/>
          <pc:sldMk cId="1146210453" sldId="317"/>
        </pc:sldMkLst>
        <pc:spChg chg="mod">
          <ac:chgData name="NGUYEN PHAM ANH THU" userId="baf72463-252b-4d5f-a6ca-5a6327a9888d" providerId="ADAL" clId="{B4A02408-B612-4C88-8707-D7071F4AA309}" dt="2022-06-30T03:38:18.426" v="2535" actId="14100"/>
          <ac:spMkLst>
            <pc:docMk/>
            <pc:sldMk cId="1146210453" sldId="317"/>
            <ac:spMk id="21" creationId="{AE21CD45-33AE-AAB9-D6F5-DE5614D7DF93}"/>
          </ac:spMkLst>
        </pc:spChg>
        <pc:spChg chg="mod">
          <ac:chgData name="NGUYEN PHAM ANH THU" userId="baf72463-252b-4d5f-a6ca-5a6327a9888d" providerId="ADAL" clId="{B4A02408-B612-4C88-8707-D7071F4AA309}" dt="2022-06-30T03:40:02.506" v="2549" actId="14100"/>
          <ac:spMkLst>
            <pc:docMk/>
            <pc:sldMk cId="1146210453" sldId="317"/>
            <ac:spMk id="35" creationId="{C86E23AB-38EE-602B-BFCB-AAD5CF9A6EFF}"/>
          </ac:spMkLst>
        </pc:spChg>
        <pc:spChg chg="mod">
          <ac:chgData name="NGUYEN PHAM ANH THU" userId="baf72463-252b-4d5f-a6ca-5a6327a9888d" providerId="ADAL" clId="{B4A02408-B612-4C88-8707-D7071F4AA309}" dt="2022-06-30T03:43:51.490" v="2697" actId="14100"/>
          <ac:spMkLst>
            <pc:docMk/>
            <pc:sldMk cId="1146210453" sldId="317"/>
            <ac:spMk id="41" creationId="{BC4C29B2-2732-BAB5-0E96-516C84738714}"/>
          </ac:spMkLst>
        </pc:spChg>
        <pc:spChg chg="del">
          <ac:chgData name="NGUYEN PHAM ANH THU" userId="baf72463-252b-4d5f-a6ca-5a6327a9888d" providerId="ADAL" clId="{B4A02408-B612-4C88-8707-D7071F4AA309}" dt="2022-06-30T03:37:11.765" v="2508" actId="478"/>
          <ac:spMkLst>
            <pc:docMk/>
            <pc:sldMk cId="1146210453" sldId="317"/>
            <ac:spMk id="42" creationId="{49158ADA-F182-D769-A026-CC5625885D82}"/>
          </ac:spMkLst>
        </pc:spChg>
        <pc:spChg chg="mod">
          <ac:chgData name="NGUYEN PHAM ANH THU" userId="baf72463-252b-4d5f-a6ca-5a6327a9888d" providerId="ADAL" clId="{B4A02408-B612-4C88-8707-D7071F4AA309}" dt="2022-06-30T03:46:15.586" v="2749" actId="14100"/>
          <ac:spMkLst>
            <pc:docMk/>
            <pc:sldMk cId="1146210453" sldId="317"/>
            <ac:spMk id="45" creationId="{9DA798A9-F9EB-1C21-5960-9A58C4001A5B}"/>
          </ac:spMkLst>
        </pc:spChg>
        <pc:spChg chg="del">
          <ac:chgData name="NGUYEN PHAM ANH THU" userId="baf72463-252b-4d5f-a6ca-5a6327a9888d" providerId="ADAL" clId="{B4A02408-B612-4C88-8707-D7071F4AA309}" dt="2022-06-30T03:37:15.529" v="2509" actId="478"/>
          <ac:spMkLst>
            <pc:docMk/>
            <pc:sldMk cId="1146210453" sldId="317"/>
            <ac:spMk id="47" creationId="{D5E0F277-1C53-3219-5263-EF1261862C8B}"/>
          </ac:spMkLst>
        </pc:spChg>
        <pc:spChg chg="add mod">
          <ac:chgData name="NGUYEN PHAM ANH THU" userId="baf72463-252b-4d5f-a6ca-5a6327a9888d" providerId="ADAL" clId="{B4A02408-B612-4C88-8707-D7071F4AA309}" dt="2022-06-30T03:53:46.855" v="2830" actId="113"/>
          <ac:spMkLst>
            <pc:docMk/>
            <pc:sldMk cId="1146210453" sldId="317"/>
            <ac:spMk id="48" creationId="{45EDFCB3-34F8-2426-261E-6590507DBF20}"/>
          </ac:spMkLst>
        </pc:spChg>
        <pc:spChg chg="mod">
          <ac:chgData name="NGUYEN PHAM ANH THU" userId="baf72463-252b-4d5f-a6ca-5a6327a9888d" providerId="ADAL" clId="{B4A02408-B612-4C88-8707-D7071F4AA309}" dt="2022-06-30T03:43:47.179" v="2695" actId="1076"/>
          <ac:spMkLst>
            <pc:docMk/>
            <pc:sldMk cId="1146210453" sldId="317"/>
            <ac:spMk id="74" creationId="{95529156-A528-09BF-F5CC-312868612188}"/>
          </ac:spMkLst>
        </pc:spChg>
        <pc:grpChg chg="mod">
          <ac:chgData name="NGUYEN PHAM ANH THU" userId="baf72463-252b-4d5f-a6ca-5a6327a9888d" providerId="ADAL" clId="{B4A02408-B612-4C88-8707-D7071F4AA309}" dt="2022-06-30T03:40:06.857" v="2550" actId="1076"/>
          <ac:grpSpMkLst>
            <pc:docMk/>
            <pc:sldMk cId="1146210453" sldId="317"/>
            <ac:grpSpMk id="29" creationId="{6FC1257E-49F0-A957-16DD-BE6A93398466}"/>
          </ac:grpSpMkLst>
        </pc:grpChg>
        <pc:grpChg chg="add mod">
          <ac:chgData name="NGUYEN PHAM ANH THU" userId="baf72463-252b-4d5f-a6ca-5a6327a9888d" providerId="ADAL" clId="{B4A02408-B612-4C88-8707-D7071F4AA309}" dt="2022-06-30T03:43:55.641" v="2698" actId="1076"/>
          <ac:grpSpMkLst>
            <pc:docMk/>
            <pc:sldMk cId="1146210453" sldId="317"/>
            <ac:grpSpMk id="40" creationId="{6E598975-19D7-81AB-29A8-F4A9E145DDF8}"/>
          </ac:grpSpMkLst>
        </pc:grpChg>
        <pc:grpChg chg="add mod">
          <ac:chgData name="NGUYEN PHAM ANH THU" userId="baf72463-252b-4d5f-a6ca-5a6327a9888d" providerId="ADAL" clId="{B4A02408-B612-4C88-8707-D7071F4AA309}" dt="2022-06-30T03:46:18.194" v="2750" actId="1076"/>
          <ac:grpSpMkLst>
            <pc:docMk/>
            <pc:sldMk cId="1146210453" sldId="317"/>
            <ac:grpSpMk id="44" creationId="{66CB1670-FF1E-5B48-C78B-46A44E49EDE7}"/>
          </ac:grpSpMkLst>
        </pc:grpChg>
        <pc:grpChg chg="del">
          <ac:chgData name="NGUYEN PHAM ANH THU" userId="baf72463-252b-4d5f-a6ca-5a6327a9888d" providerId="ADAL" clId="{B4A02408-B612-4C88-8707-D7071F4AA309}" dt="2022-06-30T03:37:10.589" v="2507" actId="478"/>
          <ac:grpSpMkLst>
            <pc:docMk/>
            <pc:sldMk cId="1146210453" sldId="317"/>
            <ac:grpSpMk id="53" creationId="{E3985996-856E-FD3F-46B4-78FBC4AC5422}"/>
          </ac:grpSpMkLst>
        </pc:grpChg>
        <pc:grpChg chg="del">
          <ac:chgData name="NGUYEN PHAM ANH THU" userId="baf72463-252b-4d5f-a6ca-5a6327a9888d" providerId="ADAL" clId="{B4A02408-B612-4C88-8707-D7071F4AA309}" dt="2022-06-30T03:37:08.649" v="2506" actId="478"/>
          <ac:grpSpMkLst>
            <pc:docMk/>
            <pc:sldMk cId="1146210453" sldId="317"/>
            <ac:grpSpMk id="56" creationId="{BD7796D9-ED3E-19A1-315C-B0A72E7A2981}"/>
          </ac:grpSpMkLst>
        </pc:grpChg>
        <pc:grpChg chg="del">
          <ac:chgData name="NGUYEN PHAM ANH THU" userId="baf72463-252b-4d5f-a6ca-5a6327a9888d" providerId="ADAL" clId="{B4A02408-B612-4C88-8707-D7071F4AA309}" dt="2022-06-30T03:37:08.033" v="2505" actId="478"/>
          <ac:grpSpMkLst>
            <pc:docMk/>
            <pc:sldMk cId="1146210453" sldId="317"/>
            <ac:grpSpMk id="60" creationId="{D3693C53-9997-280A-9B95-C85224618E7C}"/>
          </ac:grpSpMkLst>
        </pc:grpChg>
        <pc:grpChg chg="del">
          <ac:chgData name="NGUYEN PHAM ANH THU" userId="baf72463-252b-4d5f-a6ca-5a6327a9888d" providerId="ADAL" clId="{B4A02408-B612-4C88-8707-D7071F4AA309}" dt="2022-06-30T03:37:07.533" v="2504" actId="478"/>
          <ac:grpSpMkLst>
            <pc:docMk/>
            <pc:sldMk cId="1146210453" sldId="317"/>
            <ac:grpSpMk id="63" creationId="{8E93942C-9560-5062-C98E-A14F1ED1785D}"/>
          </ac:grpSpMkLst>
        </pc:grpChg>
        <pc:grpChg chg="del">
          <ac:chgData name="NGUYEN PHAM ANH THU" userId="baf72463-252b-4d5f-a6ca-5a6327a9888d" providerId="ADAL" clId="{B4A02408-B612-4C88-8707-D7071F4AA309}" dt="2022-06-30T03:37:06.968" v="2503" actId="478"/>
          <ac:grpSpMkLst>
            <pc:docMk/>
            <pc:sldMk cId="1146210453" sldId="317"/>
            <ac:grpSpMk id="67" creationId="{457F4A94-3862-6DD9-3758-E85648122B4A}"/>
          </ac:grpSpMkLst>
        </pc:grpChg>
        <pc:grpChg chg="del">
          <ac:chgData name="NGUYEN PHAM ANH THU" userId="baf72463-252b-4d5f-a6ca-5a6327a9888d" providerId="ADAL" clId="{B4A02408-B612-4C88-8707-D7071F4AA309}" dt="2022-06-30T03:37:06.252" v="2502" actId="478"/>
          <ac:grpSpMkLst>
            <pc:docMk/>
            <pc:sldMk cId="1146210453" sldId="317"/>
            <ac:grpSpMk id="72" creationId="{228383AF-E2F6-425C-E2A7-0CA795BC8AE2}"/>
          </ac:grpSpMkLst>
        </pc:grpChg>
        <pc:picChg chg="mod">
          <ac:chgData name="NGUYEN PHAM ANH THU" userId="baf72463-252b-4d5f-a6ca-5a6327a9888d" providerId="ADAL" clId="{B4A02408-B612-4C88-8707-D7071F4AA309}" dt="2022-06-30T03:43:01.535" v="2551"/>
          <ac:picMkLst>
            <pc:docMk/>
            <pc:sldMk cId="1146210453" sldId="317"/>
            <ac:picMk id="43" creationId="{055F6E55-1CF9-4D04-9A4A-A864BA53EDD1}"/>
          </ac:picMkLst>
        </pc:picChg>
        <pc:picChg chg="mod">
          <ac:chgData name="NGUYEN PHAM ANH THU" userId="baf72463-252b-4d5f-a6ca-5a6327a9888d" providerId="ADAL" clId="{B4A02408-B612-4C88-8707-D7071F4AA309}" dt="2022-06-30T03:43:58.726" v="2699"/>
          <ac:picMkLst>
            <pc:docMk/>
            <pc:sldMk cId="1146210453" sldId="317"/>
            <ac:picMk id="46" creationId="{8DCC8B9C-1EF1-1B7F-D704-080A1EF4887E}"/>
          </ac:picMkLst>
        </pc:picChg>
        <pc:cxnChg chg="del">
          <ac:chgData name="NGUYEN PHAM ANH THU" userId="baf72463-252b-4d5f-a6ca-5a6327a9888d" providerId="ADAL" clId="{B4A02408-B612-4C88-8707-D7071F4AA309}" dt="2022-06-30T03:37:26.852" v="2515" actId="478"/>
          <ac:cxnSpMkLst>
            <pc:docMk/>
            <pc:sldMk cId="1146210453" sldId="317"/>
            <ac:cxnSpMk id="27" creationId="{2FE65A98-75F6-E8CF-DB93-3EDBDE42BB74}"/>
          </ac:cxnSpMkLst>
        </pc:cxnChg>
        <pc:cxnChg chg="del">
          <ac:chgData name="NGUYEN PHAM ANH THU" userId="baf72463-252b-4d5f-a6ca-5a6327a9888d" providerId="ADAL" clId="{B4A02408-B612-4C88-8707-D7071F4AA309}" dt="2022-06-30T03:37:20.554" v="2511" actId="478"/>
          <ac:cxnSpMkLst>
            <pc:docMk/>
            <pc:sldMk cId="1146210453" sldId="317"/>
            <ac:cxnSpMk id="38" creationId="{F3777D9E-7299-5FB6-2EC9-2640D38DB775}"/>
          </ac:cxnSpMkLst>
        </pc:cxnChg>
        <pc:cxnChg chg="del">
          <ac:chgData name="NGUYEN PHAM ANH THU" userId="baf72463-252b-4d5f-a6ca-5a6327a9888d" providerId="ADAL" clId="{B4A02408-B612-4C88-8707-D7071F4AA309}" dt="2022-06-30T03:37:21.194" v="2512" actId="478"/>
          <ac:cxnSpMkLst>
            <pc:docMk/>
            <pc:sldMk cId="1146210453" sldId="317"/>
            <ac:cxnSpMk id="52" creationId="{AE99C0CB-625A-C702-304F-B11C6FDAFF52}"/>
          </ac:cxnSpMkLst>
        </pc:cxnChg>
        <pc:cxnChg chg="del">
          <ac:chgData name="NGUYEN PHAM ANH THU" userId="baf72463-252b-4d5f-a6ca-5a6327a9888d" providerId="ADAL" clId="{B4A02408-B612-4C88-8707-D7071F4AA309}" dt="2022-06-30T03:37:21.921" v="2513" actId="478"/>
          <ac:cxnSpMkLst>
            <pc:docMk/>
            <pc:sldMk cId="1146210453" sldId="317"/>
            <ac:cxnSpMk id="59" creationId="{480784B6-9D64-DA45-E9DB-BC576A1FADF6}"/>
          </ac:cxnSpMkLst>
        </pc:cxnChg>
        <pc:cxnChg chg="del">
          <ac:chgData name="NGUYEN PHAM ANH THU" userId="baf72463-252b-4d5f-a6ca-5a6327a9888d" providerId="ADAL" clId="{B4A02408-B612-4C88-8707-D7071F4AA309}" dt="2022-06-30T03:37:23.080" v="2514" actId="478"/>
          <ac:cxnSpMkLst>
            <pc:docMk/>
            <pc:sldMk cId="1146210453" sldId="317"/>
            <ac:cxnSpMk id="66" creationId="{C06AF1FA-384E-877C-2C4C-37BF4FF37516}"/>
          </ac:cxnSpMkLst>
        </pc:cxnChg>
        <pc:cxnChg chg="del">
          <ac:chgData name="NGUYEN PHAM ANH THU" userId="baf72463-252b-4d5f-a6ca-5a6327a9888d" providerId="ADAL" clId="{B4A02408-B612-4C88-8707-D7071F4AA309}" dt="2022-06-30T03:37:19.417" v="2510" actId="478"/>
          <ac:cxnSpMkLst>
            <pc:docMk/>
            <pc:sldMk cId="1146210453" sldId="317"/>
            <ac:cxnSpMk id="70" creationId="{FC807776-AA13-C1C7-2443-1E46943E0BED}"/>
          </ac:cxnSpMkLst>
        </pc:cxnChg>
        <pc:cxnChg chg="mod">
          <ac:chgData name="NGUYEN PHAM ANH THU" userId="baf72463-252b-4d5f-a6ca-5a6327a9888d" providerId="ADAL" clId="{B4A02408-B612-4C88-8707-D7071F4AA309}" dt="2022-06-30T04:24:42.382" v="2978" actId="14100"/>
          <ac:cxnSpMkLst>
            <pc:docMk/>
            <pc:sldMk cId="1146210453" sldId="317"/>
            <ac:cxnSpMk id="77" creationId="{94213EA8-57E2-AE1D-B64F-585A20E6275E}"/>
          </ac:cxnSpMkLst>
        </pc:cxnChg>
      </pc:sldChg>
      <pc:sldChg chg="addSp delSp modSp add mod ord delAnim modAnim">
        <pc:chgData name="NGUYEN PHAM ANH THU" userId="baf72463-252b-4d5f-a6ca-5a6327a9888d" providerId="ADAL" clId="{B4A02408-B612-4C88-8707-D7071F4AA309}" dt="2022-06-30T04:25:17.813" v="2982" actId="14100"/>
        <pc:sldMkLst>
          <pc:docMk/>
          <pc:sldMk cId="698504796" sldId="318"/>
        </pc:sldMkLst>
        <pc:spChg chg="add mod">
          <ac:chgData name="NGUYEN PHAM ANH THU" userId="baf72463-252b-4d5f-a6ca-5a6327a9888d" providerId="ADAL" clId="{B4A02408-B612-4C88-8707-D7071F4AA309}" dt="2022-06-30T03:54:43.147" v="2840" actId="1076"/>
          <ac:spMkLst>
            <pc:docMk/>
            <pc:sldMk cId="698504796" sldId="318"/>
            <ac:spMk id="22" creationId="{B4C7AD8D-079A-1BB1-B576-A74E54BC2A84}"/>
          </ac:spMkLst>
        </pc:spChg>
        <pc:spChg chg="del mod">
          <ac:chgData name="NGUYEN PHAM ANH THU" userId="baf72463-252b-4d5f-a6ca-5a6327a9888d" providerId="ADAL" clId="{B4A02408-B612-4C88-8707-D7071F4AA309}" dt="2022-06-30T03:54:31.837" v="2837" actId="478"/>
          <ac:spMkLst>
            <pc:docMk/>
            <pc:sldMk cId="698504796" sldId="318"/>
            <ac:spMk id="50" creationId="{84227EFA-89C1-BDA6-CDBD-411230A1F6D4}"/>
          </ac:spMkLst>
        </pc:spChg>
        <pc:spChg chg="del">
          <ac:chgData name="NGUYEN PHAM ANH THU" userId="baf72463-252b-4d5f-a6ca-5a6327a9888d" providerId="ADAL" clId="{B4A02408-B612-4C88-8707-D7071F4AA309}" dt="2022-06-30T03:54:33.274" v="2838" actId="478"/>
          <ac:spMkLst>
            <pc:docMk/>
            <pc:sldMk cId="698504796" sldId="318"/>
            <ac:spMk id="51" creationId="{FD791F86-74FB-32E4-7D2A-CC929939BE35}"/>
          </ac:spMkLst>
        </pc:spChg>
        <pc:picChg chg="mod">
          <ac:chgData name="NGUYEN PHAM ANH THU" userId="baf72463-252b-4d5f-a6ca-5a6327a9888d" providerId="ADAL" clId="{B4A02408-B612-4C88-8707-D7071F4AA309}" dt="2022-06-30T03:48:03.361" v="2759" actId="1076"/>
          <ac:picMkLst>
            <pc:docMk/>
            <pc:sldMk cId="698504796" sldId="318"/>
            <ac:picMk id="23" creationId="{537C0283-12A2-C6DF-FE73-CCE810498FE0}"/>
          </ac:picMkLst>
        </pc:picChg>
        <pc:cxnChg chg="mod">
          <ac:chgData name="NGUYEN PHAM ANH THU" userId="baf72463-252b-4d5f-a6ca-5a6327a9888d" providerId="ADAL" clId="{B4A02408-B612-4C88-8707-D7071F4AA309}" dt="2022-06-30T04:24:48.669" v="2979" actId="14100"/>
          <ac:cxnSpMkLst>
            <pc:docMk/>
            <pc:sldMk cId="698504796" sldId="318"/>
            <ac:cxnSpMk id="24" creationId="{320FE084-FAD9-AB9A-61BD-A1F658D0BA39}"/>
          </ac:cxnSpMkLst>
        </pc:cxnChg>
        <pc:cxnChg chg="mod">
          <ac:chgData name="NGUYEN PHAM ANH THU" userId="baf72463-252b-4d5f-a6ca-5a6327a9888d" providerId="ADAL" clId="{B4A02408-B612-4C88-8707-D7071F4AA309}" dt="2022-06-30T03:48:08.771" v="2760" actId="14100"/>
          <ac:cxnSpMkLst>
            <pc:docMk/>
            <pc:sldMk cId="698504796" sldId="318"/>
            <ac:cxnSpMk id="25" creationId="{8D94653F-E0CB-1D34-1EAD-48CC6D1EFFA2}"/>
          </ac:cxnSpMkLst>
        </pc:cxnChg>
        <pc:cxnChg chg="mod">
          <ac:chgData name="NGUYEN PHAM ANH THU" userId="baf72463-252b-4d5f-a6ca-5a6327a9888d" providerId="ADAL" clId="{B4A02408-B612-4C88-8707-D7071F4AA309}" dt="2022-06-30T04:25:17.813" v="2982" actId="14100"/>
          <ac:cxnSpMkLst>
            <pc:docMk/>
            <pc:sldMk cId="698504796" sldId="318"/>
            <ac:cxnSpMk id="27" creationId="{2FE65A98-75F6-E8CF-DB93-3EDBDE42BB74}"/>
          </ac:cxnSpMkLst>
        </pc:cxnChg>
        <pc:cxnChg chg="mod">
          <ac:chgData name="NGUYEN PHAM ANH THU" userId="baf72463-252b-4d5f-a6ca-5a6327a9888d" providerId="ADAL" clId="{B4A02408-B612-4C88-8707-D7071F4AA309}" dt="2022-06-30T03:47:52.690" v="2757" actId="14100"/>
          <ac:cxnSpMkLst>
            <pc:docMk/>
            <pc:sldMk cId="698504796" sldId="318"/>
            <ac:cxnSpMk id="38" creationId="{F3777D9E-7299-5FB6-2EC9-2640D38DB775}"/>
          </ac:cxnSpMkLst>
        </pc:cxnChg>
      </pc:sldChg>
      <pc:sldChg chg="addSp delSp modSp add mod delAnim modAnim">
        <pc:chgData name="NGUYEN PHAM ANH THU" userId="baf72463-252b-4d5f-a6ca-5a6327a9888d" providerId="ADAL" clId="{B4A02408-B612-4C88-8707-D7071F4AA309}" dt="2022-06-30T04:25:41.262" v="2984" actId="14100"/>
        <pc:sldMkLst>
          <pc:docMk/>
          <pc:sldMk cId="3205026576" sldId="319"/>
        </pc:sldMkLst>
        <pc:spChg chg="add mod">
          <ac:chgData name="NGUYEN PHAM ANH THU" userId="baf72463-252b-4d5f-a6ca-5a6327a9888d" providerId="ADAL" clId="{B4A02408-B612-4C88-8707-D7071F4AA309}" dt="2022-06-30T03:55:14.038" v="2850" actId="20577"/>
          <ac:spMkLst>
            <pc:docMk/>
            <pc:sldMk cId="3205026576" sldId="319"/>
            <ac:spMk id="18" creationId="{762D538A-5D70-7399-65AA-52FB7DD27D50}"/>
          </ac:spMkLst>
        </pc:spChg>
        <pc:spChg chg="mod">
          <ac:chgData name="NGUYEN PHAM ANH THU" userId="baf72463-252b-4d5f-a6ca-5a6327a9888d" providerId="ADAL" clId="{B4A02408-B612-4C88-8707-D7071F4AA309}" dt="2022-06-30T03:55:03.451" v="2846" actId="1076"/>
          <ac:spMkLst>
            <pc:docMk/>
            <pc:sldMk cId="3205026576" sldId="319"/>
            <ac:spMk id="22" creationId="{B4C7AD8D-079A-1BB1-B576-A74E54BC2A84}"/>
          </ac:spMkLst>
        </pc:spChg>
        <pc:spChg chg="mod">
          <ac:chgData name="NGUYEN PHAM ANH THU" userId="baf72463-252b-4d5f-a6ca-5a6327a9888d" providerId="ADAL" clId="{B4A02408-B612-4C88-8707-D7071F4AA309}" dt="2022-06-30T03:54:54.380" v="2844" actId="1076"/>
          <ac:spMkLst>
            <pc:docMk/>
            <pc:sldMk cId="3205026576" sldId="319"/>
            <ac:spMk id="28" creationId="{81870560-BE50-FE0E-5FE4-53411EB7CFD3}"/>
          </ac:spMkLst>
        </pc:spChg>
        <pc:spChg chg="mod">
          <ac:chgData name="NGUYEN PHAM ANH THU" userId="baf72463-252b-4d5f-a6ca-5a6327a9888d" providerId="ADAL" clId="{B4A02408-B612-4C88-8707-D7071F4AA309}" dt="2022-06-30T03:54:57.835" v="2845" actId="1076"/>
          <ac:spMkLst>
            <pc:docMk/>
            <pc:sldMk cId="3205026576" sldId="319"/>
            <ac:spMk id="34" creationId="{FA0E48BB-B948-64D2-EE2A-E053905C52F8}"/>
          </ac:spMkLst>
        </pc:spChg>
        <pc:spChg chg="del">
          <ac:chgData name="NGUYEN PHAM ANH THU" userId="baf72463-252b-4d5f-a6ca-5a6327a9888d" providerId="ADAL" clId="{B4A02408-B612-4C88-8707-D7071F4AA309}" dt="2022-06-30T03:54:48.405" v="2843" actId="478"/>
          <ac:spMkLst>
            <pc:docMk/>
            <pc:sldMk cId="3205026576" sldId="319"/>
            <ac:spMk id="49" creationId="{1343B772-E9F4-4A64-1E11-99A9A2B36A4D}"/>
          </ac:spMkLst>
        </pc:spChg>
        <pc:grpChg chg="del">
          <ac:chgData name="NGUYEN PHAM ANH THU" userId="baf72463-252b-4d5f-a6ca-5a6327a9888d" providerId="ADAL" clId="{B4A02408-B612-4C88-8707-D7071F4AA309}" dt="2022-06-30T03:54:47.028" v="2842" actId="478"/>
          <ac:grpSpMkLst>
            <pc:docMk/>
            <pc:sldMk cId="3205026576" sldId="319"/>
            <ac:grpSpMk id="30" creationId="{323E8643-EABF-7435-D7E0-02FA59D364A0}"/>
          </ac:grpSpMkLst>
        </pc:grpChg>
        <pc:picChg chg="mod">
          <ac:chgData name="NGUYEN PHAM ANH THU" userId="baf72463-252b-4d5f-a6ca-5a6327a9888d" providerId="ADAL" clId="{B4A02408-B612-4C88-8707-D7071F4AA309}" dt="2022-06-30T03:54:54.380" v="2844" actId="1076"/>
          <ac:picMkLst>
            <pc:docMk/>
            <pc:sldMk cId="3205026576" sldId="319"/>
            <ac:picMk id="23" creationId="{537C0283-12A2-C6DF-FE73-CCE810498FE0}"/>
          </ac:picMkLst>
        </pc:picChg>
        <pc:picChg chg="mod">
          <ac:chgData name="NGUYEN PHAM ANH THU" userId="baf72463-252b-4d5f-a6ca-5a6327a9888d" providerId="ADAL" clId="{B4A02408-B612-4C88-8707-D7071F4AA309}" dt="2022-06-30T03:54:57.835" v="2845" actId="1076"/>
          <ac:picMkLst>
            <pc:docMk/>
            <pc:sldMk cId="3205026576" sldId="319"/>
            <ac:picMk id="26" creationId="{0ABB6C79-C081-BA2D-E7A2-B7F43904A82C}"/>
          </ac:picMkLst>
        </pc:picChg>
        <pc:cxnChg chg="mod">
          <ac:chgData name="NGUYEN PHAM ANH THU" userId="baf72463-252b-4d5f-a6ca-5a6327a9888d" providerId="ADAL" clId="{B4A02408-B612-4C88-8707-D7071F4AA309}" dt="2022-06-30T04:25:41.262" v="2984" actId="14100"/>
          <ac:cxnSpMkLst>
            <pc:docMk/>
            <pc:sldMk cId="3205026576" sldId="319"/>
            <ac:cxnSpMk id="24" creationId="{320FE084-FAD9-AB9A-61BD-A1F658D0BA39}"/>
          </ac:cxnSpMkLst>
        </pc:cxnChg>
        <pc:cxnChg chg="mod">
          <ac:chgData name="NGUYEN PHAM ANH THU" userId="baf72463-252b-4d5f-a6ca-5a6327a9888d" providerId="ADAL" clId="{B4A02408-B612-4C88-8707-D7071F4AA309}" dt="2022-06-30T03:54:54.380" v="2844" actId="1076"/>
          <ac:cxnSpMkLst>
            <pc:docMk/>
            <pc:sldMk cId="3205026576" sldId="319"/>
            <ac:cxnSpMk id="25" creationId="{8D94653F-E0CB-1D34-1EAD-48CC6D1EFFA2}"/>
          </ac:cxnSpMkLst>
        </pc:cxnChg>
        <pc:cxnChg chg="mod">
          <ac:chgData name="NGUYEN PHAM ANH THU" userId="baf72463-252b-4d5f-a6ca-5a6327a9888d" providerId="ADAL" clId="{B4A02408-B612-4C88-8707-D7071F4AA309}" dt="2022-06-30T04:25:33.076" v="2983" actId="14100"/>
          <ac:cxnSpMkLst>
            <pc:docMk/>
            <pc:sldMk cId="3205026576" sldId="319"/>
            <ac:cxnSpMk id="27" creationId="{2FE65A98-75F6-E8CF-DB93-3EDBDE42BB74}"/>
          </ac:cxnSpMkLst>
        </pc:cxnChg>
        <pc:cxnChg chg="mod">
          <ac:chgData name="NGUYEN PHAM ANH THU" userId="baf72463-252b-4d5f-a6ca-5a6327a9888d" providerId="ADAL" clId="{B4A02408-B612-4C88-8707-D7071F4AA309}" dt="2022-06-30T03:54:57.835" v="2845" actId="1076"/>
          <ac:cxnSpMkLst>
            <pc:docMk/>
            <pc:sldMk cId="3205026576" sldId="319"/>
            <ac:cxnSpMk id="38" creationId="{F3777D9E-7299-5FB6-2EC9-2640D38DB775}"/>
          </ac:cxnSpMkLst>
        </pc:cxnChg>
      </pc:sldChg>
      <pc:sldChg chg="addSp delSp modSp add mod delAnim">
        <pc:chgData name="NGUYEN PHAM ANH THU" userId="baf72463-252b-4d5f-a6ca-5a6327a9888d" providerId="ADAL" clId="{B4A02408-B612-4C88-8707-D7071F4AA309}" dt="2022-06-30T04:00:30.219" v="2899" actId="1076"/>
        <pc:sldMkLst>
          <pc:docMk/>
          <pc:sldMk cId="3425143522" sldId="320"/>
        </pc:sldMkLst>
        <pc:spChg chg="add mod">
          <ac:chgData name="NGUYEN PHAM ANH THU" userId="baf72463-252b-4d5f-a6ca-5a6327a9888d" providerId="ADAL" clId="{B4A02408-B612-4C88-8707-D7071F4AA309}" dt="2022-06-30T04:00:26.592" v="2898" actId="14100"/>
          <ac:spMkLst>
            <pc:docMk/>
            <pc:sldMk cId="3425143522" sldId="320"/>
            <ac:spMk id="14" creationId="{9381FC97-07FF-BA16-92A7-DE146CA6BB8D}"/>
          </ac:spMkLst>
        </pc:spChg>
        <pc:spChg chg="del">
          <ac:chgData name="NGUYEN PHAM ANH THU" userId="baf72463-252b-4d5f-a6ca-5a6327a9888d" providerId="ADAL" clId="{B4A02408-B612-4C88-8707-D7071F4AA309}" dt="2022-06-30T03:55:40.225" v="2852" actId="478"/>
          <ac:spMkLst>
            <pc:docMk/>
            <pc:sldMk cId="3425143522" sldId="320"/>
            <ac:spMk id="18" creationId="{762D538A-5D70-7399-65AA-52FB7DD27D50}"/>
          </ac:spMkLst>
        </pc:spChg>
        <pc:spChg chg="del">
          <ac:chgData name="NGUYEN PHAM ANH THU" userId="baf72463-252b-4d5f-a6ca-5a6327a9888d" providerId="ADAL" clId="{B4A02408-B612-4C88-8707-D7071F4AA309}" dt="2022-06-30T03:55:40.225" v="2852" actId="478"/>
          <ac:spMkLst>
            <pc:docMk/>
            <pc:sldMk cId="3425143522" sldId="320"/>
            <ac:spMk id="22" creationId="{B4C7AD8D-079A-1BB1-B576-A74E54BC2A84}"/>
          </ac:spMkLst>
        </pc:spChg>
        <pc:spChg chg="del">
          <ac:chgData name="NGUYEN PHAM ANH THU" userId="baf72463-252b-4d5f-a6ca-5a6327a9888d" providerId="ADAL" clId="{B4A02408-B612-4C88-8707-D7071F4AA309}" dt="2022-06-30T03:55:40.225" v="2852" actId="478"/>
          <ac:spMkLst>
            <pc:docMk/>
            <pc:sldMk cId="3425143522" sldId="320"/>
            <ac:spMk id="28" creationId="{81870560-BE50-FE0E-5FE4-53411EB7CFD3}"/>
          </ac:spMkLst>
        </pc:spChg>
        <pc:spChg chg="del">
          <ac:chgData name="NGUYEN PHAM ANH THU" userId="baf72463-252b-4d5f-a6ca-5a6327a9888d" providerId="ADAL" clId="{B4A02408-B612-4C88-8707-D7071F4AA309}" dt="2022-06-30T03:55:40.225" v="2852" actId="478"/>
          <ac:spMkLst>
            <pc:docMk/>
            <pc:sldMk cId="3425143522" sldId="320"/>
            <ac:spMk id="34" creationId="{FA0E48BB-B948-64D2-EE2A-E053905C52F8}"/>
          </ac:spMkLst>
        </pc:spChg>
        <pc:picChg chg="add mod">
          <ac:chgData name="NGUYEN PHAM ANH THU" userId="baf72463-252b-4d5f-a6ca-5a6327a9888d" providerId="ADAL" clId="{B4A02408-B612-4C88-8707-D7071F4AA309}" dt="2022-06-30T04:00:30.219" v="2899" actId="1076"/>
          <ac:picMkLst>
            <pc:docMk/>
            <pc:sldMk cId="3425143522" sldId="320"/>
            <ac:picMk id="15" creationId="{897140F8-146A-0F2F-853E-4D7B0053B212}"/>
          </ac:picMkLst>
        </pc:picChg>
        <pc:picChg chg="del">
          <ac:chgData name="NGUYEN PHAM ANH THU" userId="baf72463-252b-4d5f-a6ca-5a6327a9888d" providerId="ADAL" clId="{B4A02408-B612-4C88-8707-D7071F4AA309}" dt="2022-06-30T03:55:40.225" v="2852" actId="478"/>
          <ac:picMkLst>
            <pc:docMk/>
            <pc:sldMk cId="3425143522" sldId="320"/>
            <ac:picMk id="23" creationId="{537C0283-12A2-C6DF-FE73-CCE810498FE0}"/>
          </ac:picMkLst>
        </pc:picChg>
        <pc:picChg chg="del">
          <ac:chgData name="NGUYEN PHAM ANH THU" userId="baf72463-252b-4d5f-a6ca-5a6327a9888d" providerId="ADAL" clId="{B4A02408-B612-4C88-8707-D7071F4AA309}" dt="2022-06-30T03:55:40.225" v="2852" actId="478"/>
          <ac:picMkLst>
            <pc:docMk/>
            <pc:sldMk cId="3425143522" sldId="320"/>
            <ac:picMk id="26" creationId="{0ABB6C79-C081-BA2D-E7A2-B7F43904A82C}"/>
          </ac:picMkLst>
        </pc:picChg>
        <pc:cxnChg chg="del">
          <ac:chgData name="NGUYEN PHAM ANH THU" userId="baf72463-252b-4d5f-a6ca-5a6327a9888d" providerId="ADAL" clId="{B4A02408-B612-4C88-8707-D7071F4AA309}" dt="2022-06-30T03:55:40.225" v="2852" actId="478"/>
          <ac:cxnSpMkLst>
            <pc:docMk/>
            <pc:sldMk cId="3425143522" sldId="320"/>
            <ac:cxnSpMk id="24" creationId="{320FE084-FAD9-AB9A-61BD-A1F658D0BA39}"/>
          </ac:cxnSpMkLst>
        </pc:cxnChg>
        <pc:cxnChg chg="del">
          <ac:chgData name="NGUYEN PHAM ANH THU" userId="baf72463-252b-4d5f-a6ca-5a6327a9888d" providerId="ADAL" clId="{B4A02408-B612-4C88-8707-D7071F4AA309}" dt="2022-06-30T03:55:40.225" v="2852" actId="478"/>
          <ac:cxnSpMkLst>
            <pc:docMk/>
            <pc:sldMk cId="3425143522" sldId="320"/>
            <ac:cxnSpMk id="25" creationId="{8D94653F-E0CB-1D34-1EAD-48CC6D1EFFA2}"/>
          </ac:cxnSpMkLst>
        </pc:cxnChg>
        <pc:cxnChg chg="del">
          <ac:chgData name="NGUYEN PHAM ANH THU" userId="baf72463-252b-4d5f-a6ca-5a6327a9888d" providerId="ADAL" clId="{B4A02408-B612-4C88-8707-D7071F4AA309}" dt="2022-06-30T03:55:40.225" v="2852" actId="478"/>
          <ac:cxnSpMkLst>
            <pc:docMk/>
            <pc:sldMk cId="3425143522" sldId="320"/>
            <ac:cxnSpMk id="27" creationId="{2FE65A98-75F6-E8CF-DB93-3EDBDE42BB74}"/>
          </ac:cxnSpMkLst>
        </pc:cxnChg>
        <pc:cxnChg chg="del">
          <ac:chgData name="NGUYEN PHAM ANH THU" userId="baf72463-252b-4d5f-a6ca-5a6327a9888d" providerId="ADAL" clId="{B4A02408-B612-4C88-8707-D7071F4AA309}" dt="2022-06-30T03:55:40.225" v="2852" actId="478"/>
          <ac:cxnSpMkLst>
            <pc:docMk/>
            <pc:sldMk cId="3425143522" sldId="320"/>
            <ac:cxnSpMk id="38" creationId="{F3777D9E-7299-5FB6-2EC9-2640D38DB775}"/>
          </ac:cxnSpMkLst>
        </pc:cxnChg>
      </pc:sldChg>
      <pc:sldChg chg="addSp delSp modSp add mod addAnim delAnim modAnim">
        <pc:chgData name="NGUYEN PHAM ANH THU" userId="baf72463-252b-4d5f-a6ca-5a6327a9888d" providerId="ADAL" clId="{B4A02408-B612-4C88-8707-D7071F4AA309}" dt="2022-06-30T15:55:31.601" v="4070" actId="1037"/>
        <pc:sldMkLst>
          <pc:docMk/>
          <pc:sldMk cId="1675164613" sldId="321"/>
        </pc:sldMkLst>
        <pc:spChg chg="add mod">
          <ac:chgData name="NGUYEN PHAM ANH THU" userId="baf72463-252b-4d5f-a6ca-5a6327a9888d" providerId="ADAL" clId="{B4A02408-B612-4C88-8707-D7071F4AA309}" dt="2022-06-30T04:20:47.553" v="2967" actId="208"/>
          <ac:spMkLst>
            <pc:docMk/>
            <pc:sldMk cId="1675164613" sldId="321"/>
            <ac:spMk id="5" creationId="{924B9040-4CBE-4B4B-0755-A63C54F24594}"/>
          </ac:spMkLst>
        </pc:spChg>
        <pc:spChg chg="add mod">
          <ac:chgData name="NGUYEN PHAM ANH THU" userId="baf72463-252b-4d5f-a6ca-5a6327a9888d" providerId="ADAL" clId="{B4A02408-B612-4C88-8707-D7071F4AA309}" dt="2022-06-30T04:20:41.086" v="2965" actId="14100"/>
          <ac:spMkLst>
            <pc:docMk/>
            <pc:sldMk cId="1675164613" sldId="321"/>
            <ac:spMk id="6" creationId="{C4D46A2E-84E6-968C-47B9-8FFE61562B26}"/>
          </ac:spMkLst>
        </pc:spChg>
        <pc:spChg chg="add mod">
          <ac:chgData name="NGUYEN PHAM ANH THU" userId="baf72463-252b-4d5f-a6ca-5a6327a9888d" providerId="ADAL" clId="{B4A02408-B612-4C88-8707-D7071F4AA309}" dt="2022-06-30T04:28:59.989" v="3039" actId="1076"/>
          <ac:spMkLst>
            <pc:docMk/>
            <pc:sldMk cId="1675164613" sldId="321"/>
            <ac:spMk id="10" creationId="{8C93E83E-0FFC-1ED0-9610-3CEA7E2D0829}"/>
          </ac:spMkLst>
        </pc:spChg>
        <pc:spChg chg="del">
          <ac:chgData name="NGUYEN PHAM ANH THU" userId="baf72463-252b-4d5f-a6ca-5a6327a9888d" providerId="ADAL" clId="{B4A02408-B612-4C88-8707-D7071F4AA309}" dt="2022-06-30T04:19:28.749" v="2910" actId="478"/>
          <ac:spMkLst>
            <pc:docMk/>
            <pc:sldMk cId="1675164613" sldId="321"/>
            <ac:spMk id="14" creationId="{9381FC97-07FF-BA16-92A7-DE146CA6BB8D}"/>
          </ac:spMkLst>
        </pc:spChg>
        <pc:spChg chg="add del mod">
          <ac:chgData name="NGUYEN PHAM ANH THU" userId="baf72463-252b-4d5f-a6ca-5a6327a9888d" providerId="ADAL" clId="{B4A02408-B612-4C88-8707-D7071F4AA309}" dt="2022-06-30T04:26:47.387" v="2991" actId="478"/>
          <ac:spMkLst>
            <pc:docMk/>
            <pc:sldMk cId="1675164613" sldId="321"/>
            <ac:spMk id="16" creationId="{602DCD04-6DC0-506E-A158-852BC5379C5C}"/>
          </ac:spMkLst>
        </pc:spChg>
        <pc:spChg chg="add mod">
          <ac:chgData name="NGUYEN PHAM ANH THU" userId="baf72463-252b-4d5f-a6ca-5a6327a9888d" providerId="ADAL" clId="{B4A02408-B612-4C88-8707-D7071F4AA309}" dt="2022-06-30T04:29:16.773" v="3043" actId="1076"/>
          <ac:spMkLst>
            <pc:docMk/>
            <pc:sldMk cId="1675164613" sldId="321"/>
            <ac:spMk id="17" creationId="{A812D2CA-23B2-2D9B-2B39-26E435E6B899}"/>
          </ac:spMkLst>
        </pc:spChg>
        <pc:spChg chg="add mod">
          <ac:chgData name="NGUYEN PHAM ANH THU" userId="baf72463-252b-4d5f-a6ca-5a6327a9888d" providerId="ADAL" clId="{B4A02408-B612-4C88-8707-D7071F4AA309}" dt="2022-06-30T04:36:24.692" v="3095" actId="1076"/>
          <ac:spMkLst>
            <pc:docMk/>
            <pc:sldMk cId="1675164613" sldId="321"/>
            <ac:spMk id="26" creationId="{90F2D953-C696-924E-2E4C-48515E23A552}"/>
          </ac:spMkLst>
        </pc:spChg>
        <pc:spChg chg="add mod">
          <ac:chgData name="NGUYEN PHAM ANH THU" userId="baf72463-252b-4d5f-a6ca-5a6327a9888d" providerId="ADAL" clId="{B4A02408-B612-4C88-8707-D7071F4AA309}" dt="2022-06-30T04:31:23.793" v="3048" actId="164"/>
          <ac:spMkLst>
            <pc:docMk/>
            <pc:sldMk cId="1675164613" sldId="321"/>
            <ac:spMk id="29" creationId="{EC8AE99D-C0A4-3711-9617-4E98ED8A463C}"/>
          </ac:spMkLst>
        </pc:spChg>
        <pc:spChg chg="add mod">
          <ac:chgData name="NGUYEN PHAM ANH THU" userId="baf72463-252b-4d5f-a6ca-5a6327a9888d" providerId="ADAL" clId="{B4A02408-B612-4C88-8707-D7071F4AA309}" dt="2022-06-30T04:31:28.636" v="3050" actId="164"/>
          <ac:spMkLst>
            <pc:docMk/>
            <pc:sldMk cId="1675164613" sldId="321"/>
            <ac:spMk id="32" creationId="{12F034A1-7628-D77D-8CCF-D4B6551F507B}"/>
          </ac:spMkLst>
        </pc:spChg>
        <pc:spChg chg="add del mod">
          <ac:chgData name="NGUYEN PHAM ANH THU" userId="baf72463-252b-4d5f-a6ca-5a6327a9888d" providerId="ADAL" clId="{B4A02408-B612-4C88-8707-D7071F4AA309}" dt="2022-06-30T04:27:04.078" v="2996" actId="478"/>
          <ac:spMkLst>
            <pc:docMk/>
            <pc:sldMk cId="1675164613" sldId="321"/>
            <ac:spMk id="39" creationId="{256C041E-8F24-8312-500D-ECC77C75A4D8}"/>
          </ac:spMkLst>
        </pc:spChg>
        <pc:spChg chg="add mod">
          <ac:chgData name="NGUYEN PHAM ANH THU" userId="baf72463-252b-4d5f-a6ca-5a6327a9888d" providerId="ADAL" clId="{B4A02408-B612-4C88-8707-D7071F4AA309}" dt="2022-06-30T04:29:12.017" v="3041" actId="1076"/>
          <ac:spMkLst>
            <pc:docMk/>
            <pc:sldMk cId="1675164613" sldId="321"/>
            <ac:spMk id="40" creationId="{51904C82-2712-88E7-5933-97183545535A}"/>
          </ac:spMkLst>
        </pc:spChg>
        <pc:spChg chg="mod">
          <ac:chgData name="NGUYEN PHAM ANH THU" userId="baf72463-252b-4d5f-a6ca-5a6327a9888d" providerId="ADAL" clId="{B4A02408-B612-4C88-8707-D7071F4AA309}" dt="2022-06-30T04:28:35.321" v="3032"/>
          <ac:spMkLst>
            <pc:docMk/>
            <pc:sldMk cId="1675164613" sldId="321"/>
            <ac:spMk id="42" creationId="{E459C525-D3EA-6649-AF86-A23993E19D27}"/>
          </ac:spMkLst>
        </pc:spChg>
        <pc:spChg chg="add mod">
          <ac:chgData name="NGUYEN PHAM ANH THU" userId="baf72463-252b-4d5f-a6ca-5a6327a9888d" providerId="ADAL" clId="{B4A02408-B612-4C88-8707-D7071F4AA309}" dt="2022-06-30T04:32:49.563" v="3070" actId="164"/>
          <ac:spMkLst>
            <pc:docMk/>
            <pc:sldMk cId="1675164613" sldId="321"/>
            <ac:spMk id="58" creationId="{DC225678-3917-FA25-E898-D691F2995E88}"/>
          </ac:spMkLst>
        </pc:spChg>
        <pc:spChg chg="add mod">
          <ac:chgData name="NGUYEN PHAM ANH THU" userId="baf72463-252b-4d5f-a6ca-5a6327a9888d" providerId="ADAL" clId="{B4A02408-B612-4C88-8707-D7071F4AA309}" dt="2022-06-30T04:34:29.765" v="3091" actId="164"/>
          <ac:spMkLst>
            <pc:docMk/>
            <pc:sldMk cId="1675164613" sldId="321"/>
            <ac:spMk id="63" creationId="{8FCE0C6C-9149-EC3B-9678-57EE2C8D733D}"/>
          </ac:spMkLst>
        </pc:spChg>
        <pc:grpChg chg="add del mod">
          <ac:chgData name="NGUYEN PHAM ANH THU" userId="baf72463-252b-4d5f-a6ca-5a6327a9888d" providerId="ADAL" clId="{B4A02408-B612-4C88-8707-D7071F4AA309}" dt="2022-06-30T04:28:49.343" v="3037"/>
          <ac:grpSpMkLst>
            <pc:docMk/>
            <pc:sldMk cId="1675164613" sldId="321"/>
            <ac:grpSpMk id="41" creationId="{8600E6BD-BB01-F889-EF04-CCCF067C602C}"/>
          </ac:grpSpMkLst>
        </pc:grpChg>
        <pc:grpChg chg="mod">
          <ac:chgData name="NGUYEN PHAM ANH THU" userId="baf72463-252b-4d5f-a6ca-5a6327a9888d" providerId="ADAL" clId="{B4A02408-B612-4C88-8707-D7071F4AA309}" dt="2022-06-30T04:28:35.321" v="3032"/>
          <ac:grpSpMkLst>
            <pc:docMk/>
            <pc:sldMk cId="1675164613" sldId="321"/>
            <ac:grpSpMk id="43" creationId="{9BD74032-1DFA-4305-A295-CB55760F0752}"/>
          </ac:grpSpMkLst>
        </pc:grpChg>
        <pc:grpChg chg="add mod">
          <ac:chgData name="NGUYEN PHAM ANH THU" userId="baf72463-252b-4d5f-a6ca-5a6327a9888d" providerId="ADAL" clId="{B4A02408-B612-4C88-8707-D7071F4AA309}" dt="2022-06-30T15:55:31.601" v="4070" actId="1037"/>
          <ac:grpSpMkLst>
            <pc:docMk/>
            <pc:sldMk cId="1675164613" sldId="321"/>
            <ac:grpSpMk id="47" creationId="{BE3006A2-64AC-384B-84AF-BF584BE4C021}"/>
          </ac:grpSpMkLst>
        </pc:grpChg>
        <pc:grpChg chg="add mod">
          <ac:chgData name="NGUYEN PHAM ANH THU" userId="baf72463-252b-4d5f-a6ca-5a6327a9888d" providerId="ADAL" clId="{B4A02408-B612-4C88-8707-D7071F4AA309}" dt="2022-06-30T15:55:31.601" v="4070" actId="1037"/>
          <ac:grpSpMkLst>
            <pc:docMk/>
            <pc:sldMk cId="1675164613" sldId="321"/>
            <ac:grpSpMk id="48" creationId="{6211B517-9E3E-4CD4-4735-9F84DA703BE6}"/>
          </ac:grpSpMkLst>
        </pc:grpChg>
        <pc:grpChg chg="add mod">
          <ac:chgData name="NGUYEN PHAM ANH THU" userId="baf72463-252b-4d5f-a6ca-5a6327a9888d" providerId="ADAL" clId="{B4A02408-B612-4C88-8707-D7071F4AA309}" dt="2022-06-30T04:32:49.563" v="3070" actId="164"/>
          <ac:grpSpMkLst>
            <pc:docMk/>
            <pc:sldMk cId="1675164613" sldId="321"/>
            <ac:grpSpMk id="49" creationId="{F154928E-1F89-E799-67C9-D257885BE2FB}"/>
          </ac:grpSpMkLst>
        </pc:grpChg>
        <pc:grpChg chg="add mod">
          <ac:chgData name="NGUYEN PHAM ANH THU" userId="baf72463-252b-4d5f-a6ca-5a6327a9888d" providerId="ADAL" clId="{B4A02408-B612-4C88-8707-D7071F4AA309}" dt="2022-06-30T04:34:29.765" v="3091" actId="164"/>
          <ac:grpSpMkLst>
            <pc:docMk/>
            <pc:sldMk cId="1675164613" sldId="321"/>
            <ac:grpSpMk id="50" creationId="{607D7E8D-B70B-1B13-08D7-B5A74AB398B5}"/>
          </ac:grpSpMkLst>
        </pc:grpChg>
        <pc:grpChg chg="add mod">
          <ac:chgData name="NGUYEN PHAM ANH THU" userId="baf72463-252b-4d5f-a6ca-5a6327a9888d" providerId="ADAL" clId="{B4A02408-B612-4C88-8707-D7071F4AA309}" dt="2022-06-30T15:55:31.601" v="4070" actId="1037"/>
          <ac:grpSpMkLst>
            <pc:docMk/>
            <pc:sldMk cId="1675164613" sldId="321"/>
            <ac:grpSpMk id="51" creationId="{8D1B1EBC-1F29-2491-6C63-FDE7AC6E0914}"/>
          </ac:grpSpMkLst>
        </pc:grpChg>
        <pc:grpChg chg="add mod">
          <ac:chgData name="NGUYEN PHAM ANH THU" userId="baf72463-252b-4d5f-a6ca-5a6327a9888d" providerId="ADAL" clId="{B4A02408-B612-4C88-8707-D7071F4AA309}" dt="2022-06-30T15:55:31.601" v="4070" actId="1037"/>
          <ac:grpSpMkLst>
            <pc:docMk/>
            <pc:sldMk cId="1675164613" sldId="321"/>
            <ac:grpSpMk id="52" creationId="{BE92EC39-E7FE-6997-9625-B6ED35BD287D}"/>
          </ac:grpSpMkLst>
        </pc:grpChg>
        <pc:grpChg chg="add mod">
          <ac:chgData name="NGUYEN PHAM ANH THU" userId="baf72463-252b-4d5f-a6ca-5a6327a9888d" providerId="ADAL" clId="{B4A02408-B612-4C88-8707-D7071F4AA309}" dt="2022-06-30T15:55:31.601" v="4070" actId="1037"/>
          <ac:grpSpMkLst>
            <pc:docMk/>
            <pc:sldMk cId="1675164613" sldId="321"/>
            <ac:grpSpMk id="57" creationId="{5D17ADEE-97FA-BAEF-5DF3-1CC2BD7C7C5A}"/>
          </ac:grpSpMkLst>
        </pc:grpChg>
        <pc:grpChg chg="add mod">
          <ac:chgData name="NGUYEN PHAM ANH THU" userId="baf72463-252b-4d5f-a6ca-5a6327a9888d" providerId="ADAL" clId="{B4A02408-B612-4C88-8707-D7071F4AA309}" dt="2022-06-30T15:55:31.601" v="4070" actId="1037"/>
          <ac:grpSpMkLst>
            <pc:docMk/>
            <pc:sldMk cId="1675164613" sldId="321"/>
            <ac:grpSpMk id="62" creationId="{0CB79A5E-9182-379C-750F-75A596C8C010}"/>
          </ac:grpSpMkLst>
        </pc:grpChg>
        <pc:picChg chg="add mod">
          <ac:chgData name="NGUYEN PHAM ANH THU" userId="baf72463-252b-4d5f-a6ca-5a6327a9888d" providerId="ADAL" clId="{B4A02408-B612-4C88-8707-D7071F4AA309}" dt="2022-06-30T04:28:59.989" v="3039" actId="1076"/>
          <ac:picMkLst>
            <pc:docMk/>
            <pc:sldMk cId="1675164613" sldId="321"/>
            <ac:picMk id="7" creationId="{00489C88-369E-35A1-4F2B-29E98839C8A1}"/>
          </ac:picMkLst>
        </pc:picChg>
        <pc:picChg chg="add mod ord">
          <ac:chgData name="NGUYEN PHAM ANH THU" userId="baf72463-252b-4d5f-a6ca-5a6327a9888d" providerId="ADAL" clId="{B4A02408-B612-4C88-8707-D7071F4AA309}" dt="2022-06-30T04:29:12.017" v="3041" actId="1076"/>
          <ac:picMkLst>
            <pc:docMk/>
            <pc:sldMk cId="1675164613" sldId="321"/>
            <ac:picMk id="12" creationId="{D7C9F348-980B-B6E0-B26C-65F6A32A6AD2}"/>
          </ac:picMkLst>
        </pc:picChg>
        <pc:picChg chg="add del mod">
          <ac:chgData name="NGUYEN PHAM ANH THU" userId="baf72463-252b-4d5f-a6ca-5a6327a9888d" providerId="ADAL" clId="{B4A02408-B612-4C88-8707-D7071F4AA309}" dt="2022-06-30T04:26:32.727" v="2988" actId="478"/>
          <ac:picMkLst>
            <pc:docMk/>
            <pc:sldMk cId="1675164613" sldId="321"/>
            <ac:picMk id="13" creationId="{5C0DA01B-0DBB-8AD1-ACC3-B59B6E52571C}"/>
          </ac:picMkLst>
        </pc:picChg>
        <pc:picChg chg="del">
          <ac:chgData name="NGUYEN PHAM ANH THU" userId="baf72463-252b-4d5f-a6ca-5a6327a9888d" providerId="ADAL" clId="{B4A02408-B612-4C88-8707-D7071F4AA309}" dt="2022-06-30T04:19:28.749" v="2910" actId="478"/>
          <ac:picMkLst>
            <pc:docMk/>
            <pc:sldMk cId="1675164613" sldId="321"/>
            <ac:picMk id="15" creationId="{897140F8-146A-0F2F-853E-4D7B0053B212}"/>
          </ac:picMkLst>
        </pc:picChg>
        <pc:picChg chg="add mod">
          <ac:chgData name="NGUYEN PHAM ANH THU" userId="baf72463-252b-4d5f-a6ca-5a6327a9888d" providerId="ADAL" clId="{B4A02408-B612-4C88-8707-D7071F4AA309}" dt="2022-06-30T04:36:24.692" v="3095" actId="1076"/>
          <ac:picMkLst>
            <pc:docMk/>
            <pc:sldMk cId="1675164613" sldId="321"/>
            <ac:picMk id="18" creationId="{B7AD7362-70B4-FE59-35B3-F851D2257AE6}"/>
          </ac:picMkLst>
        </pc:picChg>
        <pc:picChg chg="add mod">
          <ac:chgData name="NGUYEN PHAM ANH THU" userId="baf72463-252b-4d5f-a6ca-5a6327a9888d" providerId="ADAL" clId="{B4A02408-B612-4C88-8707-D7071F4AA309}" dt="2022-06-30T04:31:35.586" v="3053" actId="164"/>
          <ac:picMkLst>
            <pc:docMk/>
            <pc:sldMk cId="1675164613" sldId="321"/>
            <ac:picMk id="19" creationId="{4EB5ACBA-7108-ED15-E21B-77653FF4DFD5}"/>
          </ac:picMkLst>
        </pc:picChg>
        <pc:picChg chg="add mod">
          <ac:chgData name="NGUYEN PHAM ANH THU" userId="baf72463-252b-4d5f-a6ca-5a6327a9888d" providerId="ADAL" clId="{B4A02408-B612-4C88-8707-D7071F4AA309}" dt="2022-06-30T04:31:33.675" v="3052" actId="164"/>
          <ac:picMkLst>
            <pc:docMk/>
            <pc:sldMk cId="1675164613" sldId="321"/>
            <ac:picMk id="20" creationId="{7CFAF5CD-6D3A-2794-8D15-A284E326AE85}"/>
          </ac:picMkLst>
        </pc:picChg>
        <pc:picChg chg="add mod">
          <ac:chgData name="NGUYEN PHAM ANH THU" userId="baf72463-252b-4d5f-a6ca-5a6327a9888d" providerId="ADAL" clId="{B4A02408-B612-4C88-8707-D7071F4AA309}" dt="2022-06-30T04:31:23.793" v="3048" actId="164"/>
          <ac:picMkLst>
            <pc:docMk/>
            <pc:sldMk cId="1675164613" sldId="321"/>
            <ac:picMk id="21" creationId="{2E7FA5EC-C02C-8897-F02A-486708CC45D9}"/>
          </ac:picMkLst>
        </pc:picChg>
        <pc:picChg chg="add mod">
          <ac:chgData name="NGUYEN PHAM ANH THU" userId="baf72463-252b-4d5f-a6ca-5a6327a9888d" providerId="ADAL" clId="{B4A02408-B612-4C88-8707-D7071F4AA309}" dt="2022-06-30T04:31:28.636" v="3050" actId="164"/>
          <ac:picMkLst>
            <pc:docMk/>
            <pc:sldMk cId="1675164613" sldId="321"/>
            <ac:picMk id="22" creationId="{6DAA42B6-077B-346D-9A85-45D37C25C58A}"/>
          </ac:picMkLst>
        </pc:picChg>
        <pc:picChg chg="add mod">
          <ac:chgData name="NGUYEN PHAM ANH THU" userId="baf72463-252b-4d5f-a6ca-5a6327a9888d" providerId="ADAL" clId="{B4A02408-B612-4C88-8707-D7071F4AA309}" dt="2022-06-30T04:31:30.885" v="3051" actId="164"/>
          <ac:picMkLst>
            <pc:docMk/>
            <pc:sldMk cId="1675164613" sldId="321"/>
            <ac:picMk id="23" creationId="{DF927EDD-97EC-58CB-E0A1-7B537259A046}"/>
          </ac:picMkLst>
        </pc:picChg>
        <pc:picChg chg="mod">
          <ac:chgData name="NGUYEN PHAM ANH THU" userId="baf72463-252b-4d5f-a6ca-5a6327a9888d" providerId="ADAL" clId="{B4A02408-B612-4C88-8707-D7071F4AA309}" dt="2022-06-30T04:28:35.321" v="3032"/>
          <ac:picMkLst>
            <pc:docMk/>
            <pc:sldMk cId="1675164613" sldId="321"/>
            <ac:picMk id="44" creationId="{AB4EE516-7957-A08B-88CB-CA3C531F85AA}"/>
          </ac:picMkLst>
        </pc:picChg>
        <pc:picChg chg="mod">
          <ac:chgData name="NGUYEN PHAM ANH THU" userId="baf72463-252b-4d5f-a6ca-5a6327a9888d" providerId="ADAL" clId="{B4A02408-B612-4C88-8707-D7071F4AA309}" dt="2022-06-30T04:28:35.321" v="3032"/>
          <ac:picMkLst>
            <pc:docMk/>
            <pc:sldMk cId="1675164613" sldId="321"/>
            <ac:picMk id="45" creationId="{47F5C282-960B-C47D-2AA4-2ED8CA010197}"/>
          </ac:picMkLst>
        </pc:picChg>
        <pc:picChg chg="add del mod">
          <ac:chgData name="NGUYEN PHAM ANH THU" userId="baf72463-252b-4d5f-a6ca-5a6327a9888d" providerId="ADAL" clId="{B4A02408-B612-4C88-8707-D7071F4AA309}" dt="2022-06-30T04:36:38.197" v="3099" actId="478"/>
          <ac:picMkLst>
            <pc:docMk/>
            <pc:sldMk cId="1675164613" sldId="321"/>
            <ac:picMk id="1026" creationId="{45F4DD88-F640-9D46-DFB4-5EAB26B52AC6}"/>
          </ac:picMkLst>
        </pc:picChg>
        <pc:cxnChg chg="add mod">
          <ac:chgData name="NGUYEN PHAM ANH THU" userId="baf72463-252b-4d5f-a6ca-5a6327a9888d" providerId="ADAL" clId="{B4A02408-B612-4C88-8707-D7071F4AA309}" dt="2022-06-30T04:28:59.989" v="3039" actId="1076"/>
          <ac:cxnSpMkLst>
            <pc:docMk/>
            <pc:sldMk cId="1675164613" sldId="321"/>
            <ac:cxnSpMk id="8" creationId="{188EDCA7-EDC9-9CC0-E2AE-2E930B168C5F}"/>
          </ac:cxnSpMkLst>
        </pc:cxnChg>
        <pc:cxnChg chg="add mod">
          <ac:chgData name="NGUYEN PHAM ANH THU" userId="baf72463-252b-4d5f-a6ca-5a6327a9888d" providerId="ADAL" clId="{B4A02408-B612-4C88-8707-D7071F4AA309}" dt="2022-06-30T04:28:59.989" v="3039" actId="1076"/>
          <ac:cxnSpMkLst>
            <pc:docMk/>
            <pc:sldMk cId="1675164613" sldId="321"/>
            <ac:cxnSpMk id="9" creationId="{02BDE22F-5F5A-0482-E6DA-75994AA58742}"/>
          </ac:cxnSpMkLst>
        </pc:cxnChg>
        <pc:cxnChg chg="add del mod">
          <ac:chgData name="NGUYEN PHAM ANH THU" userId="baf72463-252b-4d5f-a6ca-5a6327a9888d" providerId="ADAL" clId="{B4A02408-B612-4C88-8707-D7071F4AA309}" dt="2022-06-30T04:22:39.560" v="2970" actId="478"/>
          <ac:cxnSpMkLst>
            <pc:docMk/>
            <pc:sldMk cId="1675164613" sldId="321"/>
            <ac:cxnSpMk id="11" creationId="{B8634427-6B6C-8F57-40ED-402F04CA5B80}"/>
          </ac:cxnSpMkLst>
        </pc:cxnChg>
        <pc:cxnChg chg="add mod">
          <ac:chgData name="NGUYEN PHAM ANH THU" userId="baf72463-252b-4d5f-a6ca-5a6327a9888d" providerId="ADAL" clId="{B4A02408-B612-4C88-8707-D7071F4AA309}" dt="2022-06-30T04:38:20.277" v="3116" actId="14100"/>
          <ac:cxnSpMkLst>
            <pc:docMk/>
            <pc:sldMk cId="1675164613" sldId="321"/>
            <ac:cxnSpMk id="24" creationId="{0E25CEB3-0AC9-77F3-ADFD-066506E5D4F7}"/>
          </ac:cxnSpMkLst>
        </pc:cxnChg>
        <pc:cxnChg chg="add mod">
          <ac:chgData name="NGUYEN PHAM ANH THU" userId="baf72463-252b-4d5f-a6ca-5a6327a9888d" providerId="ADAL" clId="{B4A02408-B612-4C88-8707-D7071F4AA309}" dt="2022-06-30T04:38:22.821" v="3117" actId="14100"/>
          <ac:cxnSpMkLst>
            <pc:docMk/>
            <pc:sldMk cId="1675164613" sldId="321"/>
            <ac:cxnSpMk id="25" creationId="{11F57B46-56C6-5197-7B1A-002984FB6DE1}"/>
          </ac:cxnSpMkLst>
        </pc:cxnChg>
        <pc:cxnChg chg="add mod">
          <ac:chgData name="NGUYEN PHAM ANH THU" userId="baf72463-252b-4d5f-a6ca-5a6327a9888d" providerId="ADAL" clId="{B4A02408-B612-4C88-8707-D7071F4AA309}" dt="2022-06-30T04:31:23.793" v="3048" actId="164"/>
          <ac:cxnSpMkLst>
            <pc:docMk/>
            <pc:sldMk cId="1675164613" sldId="321"/>
            <ac:cxnSpMk id="27" creationId="{1C051CB2-CE78-28E5-F51C-31F5D1C64F29}"/>
          </ac:cxnSpMkLst>
        </pc:cxnChg>
        <pc:cxnChg chg="add mod">
          <ac:chgData name="NGUYEN PHAM ANH THU" userId="baf72463-252b-4d5f-a6ca-5a6327a9888d" providerId="ADAL" clId="{B4A02408-B612-4C88-8707-D7071F4AA309}" dt="2022-06-30T04:31:23.793" v="3048" actId="164"/>
          <ac:cxnSpMkLst>
            <pc:docMk/>
            <pc:sldMk cId="1675164613" sldId="321"/>
            <ac:cxnSpMk id="28" creationId="{1811E0DA-E427-D370-F197-EBAF2D590A72}"/>
          </ac:cxnSpMkLst>
        </pc:cxnChg>
        <pc:cxnChg chg="add mod">
          <ac:chgData name="NGUYEN PHAM ANH THU" userId="baf72463-252b-4d5f-a6ca-5a6327a9888d" providerId="ADAL" clId="{B4A02408-B612-4C88-8707-D7071F4AA309}" dt="2022-06-30T04:37:26.241" v="3108" actId="1035"/>
          <ac:cxnSpMkLst>
            <pc:docMk/>
            <pc:sldMk cId="1675164613" sldId="321"/>
            <ac:cxnSpMk id="30" creationId="{99CE4F60-FBE4-0A2D-A7B9-B8D2C8416F47}"/>
          </ac:cxnSpMkLst>
        </pc:cxnChg>
        <pc:cxnChg chg="add mod">
          <ac:chgData name="NGUYEN PHAM ANH THU" userId="baf72463-252b-4d5f-a6ca-5a6327a9888d" providerId="ADAL" clId="{B4A02408-B612-4C88-8707-D7071F4AA309}" dt="2022-06-30T04:31:28.636" v="3050" actId="164"/>
          <ac:cxnSpMkLst>
            <pc:docMk/>
            <pc:sldMk cId="1675164613" sldId="321"/>
            <ac:cxnSpMk id="31" creationId="{C75788F3-FF0F-BFB1-3D66-E80ECEB12ECD}"/>
          </ac:cxnSpMkLst>
        </pc:cxnChg>
        <pc:cxnChg chg="add mod">
          <ac:chgData name="NGUYEN PHAM ANH THU" userId="baf72463-252b-4d5f-a6ca-5a6327a9888d" providerId="ADAL" clId="{B4A02408-B612-4C88-8707-D7071F4AA309}" dt="2022-06-30T04:38:57.749" v="3118" actId="14100"/>
          <ac:cxnSpMkLst>
            <pc:docMk/>
            <pc:sldMk cId="1675164613" sldId="321"/>
            <ac:cxnSpMk id="33" creationId="{B128C823-4332-4556-B6CF-46D5D0543E06}"/>
          </ac:cxnSpMkLst>
        </pc:cxnChg>
        <pc:cxnChg chg="add mod">
          <ac:chgData name="NGUYEN PHAM ANH THU" userId="baf72463-252b-4d5f-a6ca-5a6327a9888d" providerId="ADAL" clId="{B4A02408-B612-4C88-8707-D7071F4AA309}" dt="2022-06-30T04:39:03.790" v="3119" actId="14100"/>
          <ac:cxnSpMkLst>
            <pc:docMk/>
            <pc:sldMk cId="1675164613" sldId="321"/>
            <ac:cxnSpMk id="34" creationId="{EA891B70-CCBD-070E-1B35-87C9D1EA9DF1}"/>
          </ac:cxnSpMkLst>
        </pc:cxnChg>
        <pc:cxnChg chg="add mod">
          <ac:chgData name="NGUYEN PHAM ANH THU" userId="baf72463-252b-4d5f-a6ca-5a6327a9888d" providerId="ADAL" clId="{B4A02408-B612-4C88-8707-D7071F4AA309}" dt="2022-06-30T04:34:25.823" v="3090" actId="1038"/>
          <ac:cxnSpMkLst>
            <pc:docMk/>
            <pc:sldMk cId="1675164613" sldId="321"/>
            <ac:cxnSpMk id="35" creationId="{1DFA5FCA-216C-2250-C4BB-2F1FEE1019B2}"/>
          </ac:cxnSpMkLst>
        </pc:cxnChg>
        <pc:cxnChg chg="add mod">
          <ac:chgData name="NGUYEN PHAM ANH THU" userId="baf72463-252b-4d5f-a6ca-5a6327a9888d" providerId="ADAL" clId="{B4A02408-B612-4C88-8707-D7071F4AA309}" dt="2022-06-30T04:33:37.840" v="3075" actId="14100"/>
          <ac:cxnSpMkLst>
            <pc:docMk/>
            <pc:sldMk cId="1675164613" sldId="321"/>
            <ac:cxnSpMk id="36" creationId="{50C04EBC-C83E-1987-F382-68BCE0CED726}"/>
          </ac:cxnSpMkLst>
        </pc:cxnChg>
        <pc:cxnChg chg="add mod">
          <ac:chgData name="NGUYEN PHAM ANH THU" userId="baf72463-252b-4d5f-a6ca-5a6327a9888d" providerId="ADAL" clId="{B4A02408-B612-4C88-8707-D7071F4AA309}" dt="2022-06-30T04:32:26.060" v="3062" actId="14100"/>
          <ac:cxnSpMkLst>
            <pc:docMk/>
            <pc:sldMk cId="1675164613" sldId="321"/>
            <ac:cxnSpMk id="37" creationId="{4637A51E-EDDE-7526-34AD-96C6F8E4F330}"/>
          </ac:cxnSpMkLst>
        </pc:cxnChg>
        <pc:cxnChg chg="add mod">
          <ac:chgData name="NGUYEN PHAM ANH THU" userId="baf72463-252b-4d5f-a6ca-5a6327a9888d" providerId="ADAL" clId="{B4A02408-B612-4C88-8707-D7071F4AA309}" dt="2022-06-30T04:32:11.892" v="3060" actId="1076"/>
          <ac:cxnSpMkLst>
            <pc:docMk/>
            <pc:sldMk cId="1675164613" sldId="321"/>
            <ac:cxnSpMk id="38" creationId="{CBCA4A87-2890-F0F9-0373-C6CB70D0C7EE}"/>
          </ac:cxnSpMkLst>
        </pc:cxnChg>
      </pc:sldChg>
      <pc:sldChg chg="addSp delSp modSp add mod modAnim">
        <pc:chgData name="NGUYEN PHAM ANH THU" userId="baf72463-252b-4d5f-a6ca-5a6327a9888d" providerId="ADAL" clId="{B4A02408-B612-4C88-8707-D7071F4AA309}" dt="2022-06-30T15:55:38.046" v="4082" actId="1037"/>
        <pc:sldMkLst>
          <pc:docMk/>
          <pc:sldMk cId="1315164907" sldId="322"/>
        </pc:sldMkLst>
        <pc:spChg chg="del">
          <ac:chgData name="NGUYEN PHAM ANH THU" userId="baf72463-252b-4d5f-a6ca-5a6327a9888d" providerId="ADAL" clId="{B4A02408-B612-4C88-8707-D7071F4AA309}" dt="2022-06-30T04:39:16.033" v="3121" actId="478"/>
          <ac:spMkLst>
            <pc:docMk/>
            <pc:sldMk cId="1315164907" sldId="322"/>
            <ac:spMk id="10" creationId="{8C93E83E-0FFC-1ED0-9610-3CEA7E2D0829}"/>
          </ac:spMkLst>
        </pc:spChg>
        <pc:spChg chg="del">
          <ac:chgData name="NGUYEN PHAM ANH THU" userId="baf72463-252b-4d5f-a6ca-5a6327a9888d" providerId="ADAL" clId="{B4A02408-B612-4C88-8707-D7071F4AA309}" dt="2022-06-30T04:39:16.033" v="3121" actId="478"/>
          <ac:spMkLst>
            <pc:docMk/>
            <pc:sldMk cId="1315164907" sldId="322"/>
            <ac:spMk id="17" creationId="{A812D2CA-23B2-2D9B-2B39-26E435E6B899}"/>
          </ac:spMkLst>
        </pc:spChg>
        <pc:spChg chg="del">
          <ac:chgData name="NGUYEN PHAM ANH THU" userId="baf72463-252b-4d5f-a6ca-5a6327a9888d" providerId="ADAL" clId="{B4A02408-B612-4C88-8707-D7071F4AA309}" dt="2022-06-30T04:39:16.033" v="3121" actId="478"/>
          <ac:spMkLst>
            <pc:docMk/>
            <pc:sldMk cId="1315164907" sldId="322"/>
            <ac:spMk id="40" creationId="{51904C82-2712-88E7-5933-97183545535A}"/>
          </ac:spMkLst>
        </pc:spChg>
        <pc:spChg chg="mod">
          <ac:chgData name="NGUYEN PHAM ANH THU" userId="baf72463-252b-4d5f-a6ca-5a6327a9888d" providerId="ADAL" clId="{B4A02408-B612-4C88-8707-D7071F4AA309}" dt="2022-06-30T04:39:20.931" v="3122"/>
          <ac:spMkLst>
            <pc:docMk/>
            <pc:sldMk cId="1315164907" sldId="322"/>
            <ac:spMk id="44" creationId="{491C9B42-56F3-257D-2381-79D12C4D8B71}"/>
          </ac:spMkLst>
        </pc:spChg>
        <pc:spChg chg="add mod">
          <ac:chgData name="NGUYEN PHAM ANH THU" userId="baf72463-252b-4d5f-a6ca-5a6327a9888d" providerId="ADAL" clId="{B4A02408-B612-4C88-8707-D7071F4AA309}" dt="2022-06-30T04:39:57.224" v="3225" actId="20577"/>
          <ac:spMkLst>
            <pc:docMk/>
            <pc:sldMk cId="1315164907" sldId="322"/>
            <ac:spMk id="54" creationId="{A177B903-6C21-EF5E-6ABC-6FA5462DC915}"/>
          </ac:spMkLst>
        </pc:spChg>
        <pc:grpChg chg="add mod">
          <ac:chgData name="NGUYEN PHAM ANH THU" userId="baf72463-252b-4d5f-a6ca-5a6327a9888d" providerId="ADAL" clId="{B4A02408-B612-4C88-8707-D7071F4AA309}" dt="2022-06-30T04:39:24.263" v="3123" actId="1076"/>
          <ac:grpSpMkLst>
            <pc:docMk/>
            <pc:sldMk cId="1315164907" sldId="322"/>
            <ac:grpSpMk id="43" creationId="{2AA5342E-5FAD-DAFF-BBFE-7881CD0447EE}"/>
          </ac:grpSpMkLst>
        </pc:grpChg>
        <pc:grpChg chg="mod">
          <ac:chgData name="NGUYEN PHAM ANH THU" userId="baf72463-252b-4d5f-a6ca-5a6327a9888d" providerId="ADAL" clId="{B4A02408-B612-4C88-8707-D7071F4AA309}" dt="2022-06-30T04:39:20.931" v="3122"/>
          <ac:grpSpMkLst>
            <pc:docMk/>
            <pc:sldMk cId="1315164907" sldId="322"/>
            <ac:grpSpMk id="45" creationId="{0E2C56EF-3951-9ABB-0323-EE59F8814060}"/>
          </ac:grpSpMkLst>
        </pc:grpChg>
        <pc:grpChg chg="mod">
          <ac:chgData name="NGUYEN PHAM ANH THU" userId="baf72463-252b-4d5f-a6ca-5a6327a9888d" providerId="ADAL" clId="{B4A02408-B612-4C88-8707-D7071F4AA309}" dt="2022-06-30T15:55:38.046" v="4082" actId="1037"/>
          <ac:grpSpMkLst>
            <pc:docMk/>
            <pc:sldMk cId="1315164907" sldId="322"/>
            <ac:grpSpMk id="47" creationId="{BE3006A2-64AC-384B-84AF-BF584BE4C021}"/>
          </ac:grpSpMkLst>
        </pc:grpChg>
        <pc:grpChg chg="mod">
          <ac:chgData name="NGUYEN PHAM ANH THU" userId="baf72463-252b-4d5f-a6ca-5a6327a9888d" providerId="ADAL" clId="{B4A02408-B612-4C88-8707-D7071F4AA309}" dt="2022-06-30T15:55:38.046" v="4082" actId="1037"/>
          <ac:grpSpMkLst>
            <pc:docMk/>
            <pc:sldMk cId="1315164907" sldId="322"/>
            <ac:grpSpMk id="48" creationId="{6211B517-9E3E-4CD4-4735-9F84DA703BE6}"/>
          </ac:grpSpMkLst>
        </pc:grpChg>
        <pc:grpChg chg="mod">
          <ac:chgData name="NGUYEN PHAM ANH THU" userId="baf72463-252b-4d5f-a6ca-5a6327a9888d" providerId="ADAL" clId="{B4A02408-B612-4C88-8707-D7071F4AA309}" dt="2022-06-30T15:55:38.046" v="4082" actId="1037"/>
          <ac:grpSpMkLst>
            <pc:docMk/>
            <pc:sldMk cId="1315164907" sldId="322"/>
            <ac:grpSpMk id="51" creationId="{8D1B1EBC-1F29-2491-6C63-FDE7AC6E0914}"/>
          </ac:grpSpMkLst>
        </pc:grpChg>
        <pc:grpChg chg="mod">
          <ac:chgData name="NGUYEN PHAM ANH THU" userId="baf72463-252b-4d5f-a6ca-5a6327a9888d" providerId="ADAL" clId="{B4A02408-B612-4C88-8707-D7071F4AA309}" dt="2022-06-30T15:55:38.046" v="4082" actId="1037"/>
          <ac:grpSpMkLst>
            <pc:docMk/>
            <pc:sldMk cId="1315164907" sldId="322"/>
            <ac:grpSpMk id="52" creationId="{BE92EC39-E7FE-6997-9625-B6ED35BD287D}"/>
          </ac:grpSpMkLst>
        </pc:grpChg>
        <pc:grpChg chg="mod">
          <ac:chgData name="NGUYEN PHAM ANH THU" userId="baf72463-252b-4d5f-a6ca-5a6327a9888d" providerId="ADAL" clId="{B4A02408-B612-4C88-8707-D7071F4AA309}" dt="2022-06-30T15:55:38.046" v="4082" actId="1037"/>
          <ac:grpSpMkLst>
            <pc:docMk/>
            <pc:sldMk cId="1315164907" sldId="322"/>
            <ac:grpSpMk id="57" creationId="{5D17ADEE-97FA-BAEF-5DF3-1CC2BD7C7C5A}"/>
          </ac:grpSpMkLst>
        </pc:grpChg>
        <pc:grpChg chg="mod">
          <ac:chgData name="NGUYEN PHAM ANH THU" userId="baf72463-252b-4d5f-a6ca-5a6327a9888d" providerId="ADAL" clId="{B4A02408-B612-4C88-8707-D7071F4AA309}" dt="2022-06-30T15:55:38.046" v="4082" actId="1037"/>
          <ac:grpSpMkLst>
            <pc:docMk/>
            <pc:sldMk cId="1315164907" sldId="322"/>
            <ac:grpSpMk id="62" creationId="{0CB79A5E-9182-379C-750F-75A596C8C010}"/>
          </ac:grpSpMkLst>
        </pc:grpChg>
        <pc:picChg chg="del">
          <ac:chgData name="NGUYEN PHAM ANH THU" userId="baf72463-252b-4d5f-a6ca-5a6327a9888d" providerId="ADAL" clId="{B4A02408-B612-4C88-8707-D7071F4AA309}" dt="2022-06-30T04:39:16.033" v="3121" actId="478"/>
          <ac:picMkLst>
            <pc:docMk/>
            <pc:sldMk cId="1315164907" sldId="322"/>
            <ac:picMk id="7" creationId="{00489C88-369E-35A1-4F2B-29E98839C8A1}"/>
          </ac:picMkLst>
        </pc:picChg>
        <pc:picChg chg="del">
          <ac:chgData name="NGUYEN PHAM ANH THU" userId="baf72463-252b-4d5f-a6ca-5a6327a9888d" providerId="ADAL" clId="{B4A02408-B612-4C88-8707-D7071F4AA309}" dt="2022-06-30T04:39:16.033" v="3121" actId="478"/>
          <ac:picMkLst>
            <pc:docMk/>
            <pc:sldMk cId="1315164907" sldId="322"/>
            <ac:picMk id="12" creationId="{D7C9F348-980B-B6E0-B26C-65F6A32A6AD2}"/>
          </ac:picMkLst>
        </pc:picChg>
        <pc:picChg chg="mod">
          <ac:chgData name="NGUYEN PHAM ANH THU" userId="baf72463-252b-4d5f-a6ca-5a6327a9888d" providerId="ADAL" clId="{B4A02408-B612-4C88-8707-D7071F4AA309}" dt="2022-06-30T04:39:20.931" v="3122"/>
          <ac:picMkLst>
            <pc:docMk/>
            <pc:sldMk cId="1315164907" sldId="322"/>
            <ac:picMk id="46" creationId="{5B920495-64DC-FB0A-0725-174D99709DDB}"/>
          </ac:picMkLst>
        </pc:picChg>
        <pc:picChg chg="mod">
          <ac:chgData name="NGUYEN PHAM ANH THU" userId="baf72463-252b-4d5f-a6ca-5a6327a9888d" providerId="ADAL" clId="{B4A02408-B612-4C88-8707-D7071F4AA309}" dt="2022-06-30T04:39:20.931" v="3122"/>
          <ac:picMkLst>
            <pc:docMk/>
            <pc:sldMk cId="1315164907" sldId="322"/>
            <ac:picMk id="53" creationId="{3BDF3938-1993-21FE-AA30-248758CFC546}"/>
          </ac:picMkLst>
        </pc:picChg>
        <pc:cxnChg chg="del">
          <ac:chgData name="NGUYEN PHAM ANH THU" userId="baf72463-252b-4d5f-a6ca-5a6327a9888d" providerId="ADAL" clId="{B4A02408-B612-4C88-8707-D7071F4AA309}" dt="2022-06-30T04:39:16.033" v="3121" actId="478"/>
          <ac:cxnSpMkLst>
            <pc:docMk/>
            <pc:sldMk cId="1315164907" sldId="322"/>
            <ac:cxnSpMk id="8" creationId="{188EDCA7-EDC9-9CC0-E2AE-2E930B168C5F}"/>
          </ac:cxnSpMkLst>
        </pc:cxnChg>
        <pc:cxnChg chg="del">
          <ac:chgData name="NGUYEN PHAM ANH THU" userId="baf72463-252b-4d5f-a6ca-5a6327a9888d" providerId="ADAL" clId="{B4A02408-B612-4C88-8707-D7071F4AA309}" dt="2022-06-30T04:39:16.033" v="3121" actId="478"/>
          <ac:cxnSpMkLst>
            <pc:docMk/>
            <pc:sldMk cId="1315164907" sldId="322"/>
            <ac:cxnSpMk id="9" creationId="{02BDE22F-5F5A-0482-E6DA-75994AA58742}"/>
          </ac:cxnSpMkLst>
        </pc:cxnChg>
      </pc:sldChg>
      <pc:sldChg chg="addSp delSp modSp add mod delAnim modAnim">
        <pc:chgData name="NGUYEN PHAM ANH THU" userId="baf72463-252b-4d5f-a6ca-5a6327a9888d" providerId="ADAL" clId="{B4A02408-B612-4C88-8707-D7071F4AA309}" dt="2022-06-30T04:45:13.309" v="3444" actId="20577"/>
        <pc:sldMkLst>
          <pc:docMk/>
          <pc:sldMk cId="3666279931" sldId="323"/>
        </pc:sldMkLst>
        <pc:spChg chg="add mod">
          <ac:chgData name="NGUYEN PHAM ANH THU" userId="baf72463-252b-4d5f-a6ca-5a6327a9888d" providerId="ADAL" clId="{B4A02408-B612-4C88-8707-D7071F4AA309}" dt="2022-06-30T04:42:03.448" v="3277" actId="113"/>
          <ac:spMkLst>
            <pc:docMk/>
            <pc:sldMk cId="3666279931" sldId="323"/>
            <ac:spMk id="42" creationId="{CFCCC41A-3142-D748-3365-FA18B27C563A}"/>
          </ac:spMkLst>
        </pc:spChg>
        <pc:spChg chg="del">
          <ac:chgData name="NGUYEN PHAM ANH THU" userId="baf72463-252b-4d5f-a6ca-5a6327a9888d" providerId="ADAL" clId="{B4A02408-B612-4C88-8707-D7071F4AA309}" dt="2022-06-30T04:40:12.464" v="3227" actId="478"/>
          <ac:spMkLst>
            <pc:docMk/>
            <pc:sldMk cId="3666279931" sldId="323"/>
            <ac:spMk id="54" creationId="{A177B903-6C21-EF5E-6ABC-6FA5462DC915}"/>
          </ac:spMkLst>
        </pc:spChg>
        <pc:spChg chg="add del mod">
          <ac:chgData name="NGUYEN PHAM ANH THU" userId="baf72463-252b-4d5f-a6ca-5a6327a9888d" providerId="ADAL" clId="{B4A02408-B612-4C88-8707-D7071F4AA309}" dt="2022-06-30T04:42:07.145" v="3278" actId="478"/>
          <ac:spMkLst>
            <pc:docMk/>
            <pc:sldMk cId="3666279931" sldId="323"/>
            <ac:spMk id="55" creationId="{26F0E36B-2504-DAF2-04A1-C0CB31C9DCA9}"/>
          </ac:spMkLst>
        </pc:spChg>
        <pc:spChg chg="add del mod">
          <ac:chgData name="NGUYEN PHAM ANH THU" userId="baf72463-252b-4d5f-a6ca-5a6327a9888d" providerId="ADAL" clId="{B4A02408-B612-4C88-8707-D7071F4AA309}" dt="2022-06-30T04:42:08.690" v="3279" actId="478"/>
          <ac:spMkLst>
            <pc:docMk/>
            <pc:sldMk cId="3666279931" sldId="323"/>
            <ac:spMk id="56" creationId="{7628CEED-23E4-D065-485A-03774F3BBC54}"/>
          </ac:spMkLst>
        </pc:spChg>
        <pc:spChg chg="add mod">
          <ac:chgData name="NGUYEN PHAM ANH THU" userId="baf72463-252b-4d5f-a6ca-5a6327a9888d" providerId="ADAL" clId="{B4A02408-B612-4C88-8707-D7071F4AA309}" dt="2022-06-30T04:42:24.309" v="3302" actId="1076"/>
          <ac:spMkLst>
            <pc:docMk/>
            <pc:sldMk cId="3666279931" sldId="323"/>
            <ac:spMk id="59" creationId="{530CB73D-2039-DEA2-82D3-448B631EA43A}"/>
          </ac:spMkLst>
        </pc:spChg>
        <pc:spChg chg="add mod">
          <ac:chgData name="NGUYEN PHAM ANH THU" userId="baf72463-252b-4d5f-a6ca-5a6327a9888d" providerId="ADAL" clId="{B4A02408-B612-4C88-8707-D7071F4AA309}" dt="2022-06-30T04:42:35.940" v="3307" actId="20577"/>
          <ac:spMkLst>
            <pc:docMk/>
            <pc:sldMk cId="3666279931" sldId="323"/>
            <ac:spMk id="60" creationId="{B5861302-53DF-9821-D35F-9D2D8F2722A8}"/>
          </ac:spMkLst>
        </pc:spChg>
        <pc:spChg chg="add mod">
          <ac:chgData name="NGUYEN PHAM ANH THU" userId="baf72463-252b-4d5f-a6ca-5a6327a9888d" providerId="ADAL" clId="{B4A02408-B612-4C88-8707-D7071F4AA309}" dt="2022-06-30T04:44:22.925" v="3399" actId="1076"/>
          <ac:spMkLst>
            <pc:docMk/>
            <pc:sldMk cId="3666279931" sldId="323"/>
            <ac:spMk id="61" creationId="{59B08017-CD7A-140C-ACBD-2B1D462047CA}"/>
          </ac:spMkLst>
        </pc:spChg>
        <pc:spChg chg="add mod">
          <ac:chgData name="NGUYEN PHAM ANH THU" userId="baf72463-252b-4d5f-a6ca-5a6327a9888d" providerId="ADAL" clId="{B4A02408-B612-4C88-8707-D7071F4AA309}" dt="2022-06-30T04:44:49.736" v="3432" actId="20577"/>
          <ac:spMkLst>
            <pc:docMk/>
            <pc:sldMk cId="3666279931" sldId="323"/>
            <ac:spMk id="64" creationId="{95F7FFF1-CA83-FA72-5793-426D57994753}"/>
          </ac:spMkLst>
        </pc:spChg>
        <pc:spChg chg="add mod">
          <ac:chgData name="NGUYEN PHAM ANH THU" userId="baf72463-252b-4d5f-a6ca-5a6327a9888d" providerId="ADAL" clId="{B4A02408-B612-4C88-8707-D7071F4AA309}" dt="2022-06-30T04:45:13.309" v="3444" actId="20577"/>
          <ac:spMkLst>
            <pc:docMk/>
            <pc:sldMk cId="3666279931" sldId="323"/>
            <ac:spMk id="65" creationId="{8BC5C315-1082-B266-3746-13157815E9BA}"/>
          </ac:spMkLst>
        </pc:spChg>
        <pc:grpChg chg="del">
          <ac:chgData name="NGUYEN PHAM ANH THU" userId="baf72463-252b-4d5f-a6ca-5a6327a9888d" providerId="ADAL" clId="{B4A02408-B612-4C88-8707-D7071F4AA309}" dt="2022-06-30T04:40:12.464" v="3227" actId="478"/>
          <ac:grpSpMkLst>
            <pc:docMk/>
            <pc:sldMk cId="3666279931" sldId="323"/>
            <ac:grpSpMk id="43" creationId="{2AA5342E-5FAD-DAFF-BBFE-7881CD0447EE}"/>
          </ac:grpSpMkLst>
        </pc:grpChg>
        <pc:grpChg chg="mod">
          <ac:chgData name="NGUYEN PHAM ANH THU" userId="baf72463-252b-4d5f-a6ca-5a6327a9888d" providerId="ADAL" clId="{B4A02408-B612-4C88-8707-D7071F4AA309}" dt="2022-06-30T04:41:25.553" v="3239" actId="555"/>
          <ac:grpSpMkLst>
            <pc:docMk/>
            <pc:sldMk cId="3666279931" sldId="323"/>
            <ac:grpSpMk id="47" creationId="{BE3006A2-64AC-384B-84AF-BF584BE4C021}"/>
          </ac:grpSpMkLst>
        </pc:grpChg>
        <pc:grpChg chg="mod">
          <ac:chgData name="NGUYEN PHAM ANH THU" userId="baf72463-252b-4d5f-a6ca-5a6327a9888d" providerId="ADAL" clId="{B4A02408-B612-4C88-8707-D7071F4AA309}" dt="2022-06-30T04:42:45.398" v="3308" actId="1076"/>
          <ac:grpSpMkLst>
            <pc:docMk/>
            <pc:sldMk cId="3666279931" sldId="323"/>
            <ac:grpSpMk id="48" creationId="{6211B517-9E3E-4CD4-4735-9F84DA703BE6}"/>
          </ac:grpSpMkLst>
        </pc:grpChg>
        <pc:grpChg chg="mod">
          <ac:chgData name="NGUYEN PHAM ANH THU" userId="baf72463-252b-4d5f-a6ca-5a6327a9888d" providerId="ADAL" clId="{B4A02408-B612-4C88-8707-D7071F4AA309}" dt="2022-06-30T04:43:06.118" v="3309" actId="1076"/>
          <ac:grpSpMkLst>
            <pc:docMk/>
            <pc:sldMk cId="3666279931" sldId="323"/>
            <ac:grpSpMk id="51" creationId="{8D1B1EBC-1F29-2491-6C63-FDE7AC6E0914}"/>
          </ac:grpSpMkLst>
        </pc:grpChg>
        <pc:grpChg chg="mod">
          <ac:chgData name="NGUYEN PHAM ANH THU" userId="baf72463-252b-4d5f-a6ca-5a6327a9888d" providerId="ADAL" clId="{B4A02408-B612-4C88-8707-D7071F4AA309}" dt="2022-06-30T04:43:08.973" v="3310" actId="1076"/>
          <ac:grpSpMkLst>
            <pc:docMk/>
            <pc:sldMk cId="3666279931" sldId="323"/>
            <ac:grpSpMk id="52" creationId="{BE92EC39-E7FE-6997-9625-B6ED35BD287D}"/>
          </ac:grpSpMkLst>
        </pc:grpChg>
        <pc:grpChg chg="mod">
          <ac:chgData name="NGUYEN PHAM ANH THU" userId="baf72463-252b-4d5f-a6ca-5a6327a9888d" providerId="ADAL" clId="{B4A02408-B612-4C88-8707-D7071F4AA309}" dt="2022-06-30T04:41:25.553" v="3239" actId="555"/>
          <ac:grpSpMkLst>
            <pc:docMk/>
            <pc:sldMk cId="3666279931" sldId="323"/>
            <ac:grpSpMk id="57" creationId="{5D17ADEE-97FA-BAEF-5DF3-1CC2BD7C7C5A}"/>
          </ac:grpSpMkLst>
        </pc:grpChg>
        <pc:grpChg chg="mod">
          <ac:chgData name="NGUYEN PHAM ANH THU" userId="baf72463-252b-4d5f-a6ca-5a6327a9888d" providerId="ADAL" clId="{B4A02408-B612-4C88-8707-D7071F4AA309}" dt="2022-06-30T04:41:25.553" v="3239" actId="555"/>
          <ac:grpSpMkLst>
            <pc:docMk/>
            <pc:sldMk cId="3666279931" sldId="323"/>
            <ac:grpSpMk id="62" creationId="{0CB79A5E-9182-379C-750F-75A596C8C010}"/>
          </ac:grpSpMkLst>
        </pc:grpChg>
      </pc:sldChg>
      <pc:sldChg chg="addSp delSp modSp add mod delAnim modAnim">
        <pc:chgData name="NGUYEN PHAM ANH THU" userId="baf72463-252b-4d5f-a6ca-5a6327a9888d" providerId="ADAL" clId="{B4A02408-B612-4C88-8707-D7071F4AA309}" dt="2022-06-30T04:53:32.295" v="3597" actId="1076"/>
        <pc:sldMkLst>
          <pc:docMk/>
          <pc:sldMk cId="1892923821" sldId="324"/>
        </pc:sldMkLst>
        <pc:spChg chg="add mod">
          <ac:chgData name="NGUYEN PHAM ANH THU" userId="baf72463-252b-4d5f-a6ca-5a6327a9888d" providerId="ADAL" clId="{B4A02408-B612-4C88-8707-D7071F4AA309}" dt="2022-06-30T04:53:15.114" v="3595" actId="1037"/>
          <ac:spMkLst>
            <pc:docMk/>
            <pc:sldMk cId="1892923821" sldId="324"/>
            <ac:spMk id="2" creationId="{151D8CED-C66A-56E3-F168-A50AED4A1547}"/>
          </ac:spMkLst>
        </pc:spChg>
        <pc:spChg chg="mod">
          <ac:chgData name="NGUYEN PHAM ANH THU" userId="baf72463-252b-4d5f-a6ca-5a6327a9888d" providerId="ADAL" clId="{B4A02408-B612-4C88-8707-D7071F4AA309}" dt="2022-06-30T04:46:12.245" v="3512" actId="20577"/>
          <ac:spMkLst>
            <pc:docMk/>
            <pc:sldMk cId="1892923821" sldId="324"/>
            <ac:spMk id="5" creationId="{924B9040-4CBE-4B4B-0755-A63C54F24594}"/>
          </ac:spMkLst>
        </pc:spChg>
        <pc:spChg chg="mod">
          <ac:chgData name="NGUYEN PHAM ANH THU" userId="baf72463-252b-4d5f-a6ca-5a6327a9888d" providerId="ADAL" clId="{B4A02408-B612-4C88-8707-D7071F4AA309}" dt="2022-06-30T04:45:54.686" v="3510" actId="14100"/>
          <ac:spMkLst>
            <pc:docMk/>
            <pc:sldMk cId="1892923821" sldId="324"/>
            <ac:spMk id="6" creationId="{C4D46A2E-84E6-968C-47B9-8FFE61562B26}"/>
          </ac:spMkLst>
        </pc:spChg>
        <pc:spChg chg="add mod">
          <ac:chgData name="NGUYEN PHAM ANH THU" userId="baf72463-252b-4d5f-a6ca-5a6327a9888d" providerId="ADAL" clId="{B4A02408-B612-4C88-8707-D7071F4AA309}" dt="2022-06-30T04:53:15.114" v="3595" actId="1037"/>
          <ac:spMkLst>
            <pc:docMk/>
            <pc:sldMk cId="1892923821" sldId="324"/>
            <ac:spMk id="7" creationId="{BD25D537-1C61-B246-69A8-FC45ED7590AD}"/>
          </ac:spMkLst>
        </pc:spChg>
        <pc:spChg chg="add mod">
          <ac:chgData name="NGUYEN PHAM ANH THU" userId="baf72463-252b-4d5f-a6ca-5a6327a9888d" providerId="ADAL" clId="{B4A02408-B612-4C88-8707-D7071F4AA309}" dt="2022-06-30T04:53:15.114" v="3595" actId="1037"/>
          <ac:spMkLst>
            <pc:docMk/>
            <pc:sldMk cId="1892923821" sldId="324"/>
            <ac:spMk id="8" creationId="{A3B6F8B8-6B92-3B05-8382-6B04FDEEED29}"/>
          </ac:spMkLst>
        </pc:spChg>
        <pc:spChg chg="mod">
          <ac:chgData name="NGUYEN PHAM ANH THU" userId="baf72463-252b-4d5f-a6ca-5a6327a9888d" providerId="ADAL" clId="{B4A02408-B612-4C88-8707-D7071F4AA309}" dt="2022-06-30T04:53:28.624" v="3596"/>
          <ac:spMkLst>
            <pc:docMk/>
            <pc:sldMk cId="1892923821" sldId="324"/>
            <ac:spMk id="10" creationId="{0778045F-186D-C25A-3C53-AC02E5D2A3D6}"/>
          </ac:spMkLst>
        </pc:spChg>
        <pc:spChg chg="del">
          <ac:chgData name="NGUYEN PHAM ANH THU" userId="baf72463-252b-4d5f-a6ca-5a6327a9888d" providerId="ADAL" clId="{B4A02408-B612-4C88-8707-D7071F4AA309}" dt="2022-06-30T04:46:02.517" v="3511" actId="478"/>
          <ac:spMkLst>
            <pc:docMk/>
            <pc:sldMk cId="1892923821" sldId="324"/>
            <ac:spMk id="42" creationId="{CFCCC41A-3142-D748-3365-FA18B27C563A}"/>
          </ac:spMkLst>
        </pc:spChg>
        <pc:spChg chg="del">
          <ac:chgData name="NGUYEN PHAM ANH THU" userId="baf72463-252b-4d5f-a6ca-5a6327a9888d" providerId="ADAL" clId="{B4A02408-B612-4C88-8707-D7071F4AA309}" dt="2022-06-30T04:46:02.517" v="3511" actId="478"/>
          <ac:spMkLst>
            <pc:docMk/>
            <pc:sldMk cId="1892923821" sldId="324"/>
            <ac:spMk id="59" creationId="{530CB73D-2039-DEA2-82D3-448B631EA43A}"/>
          </ac:spMkLst>
        </pc:spChg>
        <pc:spChg chg="del">
          <ac:chgData name="NGUYEN PHAM ANH THU" userId="baf72463-252b-4d5f-a6ca-5a6327a9888d" providerId="ADAL" clId="{B4A02408-B612-4C88-8707-D7071F4AA309}" dt="2022-06-30T04:46:02.517" v="3511" actId="478"/>
          <ac:spMkLst>
            <pc:docMk/>
            <pc:sldMk cId="1892923821" sldId="324"/>
            <ac:spMk id="60" creationId="{B5861302-53DF-9821-D35F-9D2D8F2722A8}"/>
          </ac:spMkLst>
        </pc:spChg>
        <pc:spChg chg="del">
          <ac:chgData name="NGUYEN PHAM ANH THU" userId="baf72463-252b-4d5f-a6ca-5a6327a9888d" providerId="ADAL" clId="{B4A02408-B612-4C88-8707-D7071F4AA309}" dt="2022-06-30T04:46:02.517" v="3511" actId="478"/>
          <ac:spMkLst>
            <pc:docMk/>
            <pc:sldMk cId="1892923821" sldId="324"/>
            <ac:spMk id="61" creationId="{59B08017-CD7A-140C-ACBD-2B1D462047CA}"/>
          </ac:spMkLst>
        </pc:spChg>
        <pc:spChg chg="del">
          <ac:chgData name="NGUYEN PHAM ANH THU" userId="baf72463-252b-4d5f-a6ca-5a6327a9888d" providerId="ADAL" clId="{B4A02408-B612-4C88-8707-D7071F4AA309}" dt="2022-06-30T04:46:02.517" v="3511" actId="478"/>
          <ac:spMkLst>
            <pc:docMk/>
            <pc:sldMk cId="1892923821" sldId="324"/>
            <ac:spMk id="64" creationId="{95F7FFF1-CA83-FA72-5793-426D57994753}"/>
          </ac:spMkLst>
        </pc:spChg>
        <pc:spChg chg="del">
          <ac:chgData name="NGUYEN PHAM ANH THU" userId="baf72463-252b-4d5f-a6ca-5a6327a9888d" providerId="ADAL" clId="{B4A02408-B612-4C88-8707-D7071F4AA309}" dt="2022-06-30T04:46:02.517" v="3511" actId="478"/>
          <ac:spMkLst>
            <pc:docMk/>
            <pc:sldMk cId="1892923821" sldId="324"/>
            <ac:spMk id="65" creationId="{8BC5C315-1082-B266-3746-13157815E9BA}"/>
          </ac:spMkLst>
        </pc:spChg>
        <pc:grpChg chg="add mod">
          <ac:chgData name="NGUYEN PHAM ANH THU" userId="baf72463-252b-4d5f-a6ca-5a6327a9888d" providerId="ADAL" clId="{B4A02408-B612-4C88-8707-D7071F4AA309}" dt="2022-06-30T04:53:32.295" v="3597" actId="1076"/>
          <ac:grpSpMkLst>
            <pc:docMk/>
            <pc:sldMk cId="1892923821" sldId="324"/>
            <ac:grpSpMk id="9" creationId="{D1911DE0-6153-AC92-9791-92FBFAB58239}"/>
          </ac:grpSpMkLst>
        </pc:grpChg>
        <pc:grpChg chg="mod">
          <ac:chgData name="NGUYEN PHAM ANH THU" userId="baf72463-252b-4d5f-a6ca-5a6327a9888d" providerId="ADAL" clId="{B4A02408-B612-4C88-8707-D7071F4AA309}" dt="2022-06-30T04:53:28.624" v="3596"/>
          <ac:grpSpMkLst>
            <pc:docMk/>
            <pc:sldMk cId="1892923821" sldId="324"/>
            <ac:grpSpMk id="11" creationId="{52FBDB82-CDE7-ED17-00B0-CC8EB67B5028}"/>
          </ac:grpSpMkLst>
        </pc:grpChg>
        <pc:grpChg chg="del">
          <ac:chgData name="NGUYEN PHAM ANH THU" userId="baf72463-252b-4d5f-a6ca-5a6327a9888d" providerId="ADAL" clId="{B4A02408-B612-4C88-8707-D7071F4AA309}" dt="2022-06-30T04:46:02.517" v="3511" actId="478"/>
          <ac:grpSpMkLst>
            <pc:docMk/>
            <pc:sldMk cId="1892923821" sldId="324"/>
            <ac:grpSpMk id="47" creationId="{BE3006A2-64AC-384B-84AF-BF584BE4C021}"/>
          </ac:grpSpMkLst>
        </pc:grpChg>
        <pc:grpChg chg="del">
          <ac:chgData name="NGUYEN PHAM ANH THU" userId="baf72463-252b-4d5f-a6ca-5a6327a9888d" providerId="ADAL" clId="{B4A02408-B612-4C88-8707-D7071F4AA309}" dt="2022-06-30T04:46:02.517" v="3511" actId="478"/>
          <ac:grpSpMkLst>
            <pc:docMk/>
            <pc:sldMk cId="1892923821" sldId="324"/>
            <ac:grpSpMk id="48" creationId="{6211B517-9E3E-4CD4-4735-9F84DA703BE6}"/>
          </ac:grpSpMkLst>
        </pc:grpChg>
        <pc:grpChg chg="del">
          <ac:chgData name="NGUYEN PHAM ANH THU" userId="baf72463-252b-4d5f-a6ca-5a6327a9888d" providerId="ADAL" clId="{B4A02408-B612-4C88-8707-D7071F4AA309}" dt="2022-06-30T04:46:02.517" v="3511" actId="478"/>
          <ac:grpSpMkLst>
            <pc:docMk/>
            <pc:sldMk cId="1892923821" sldId="324"/>
            <ac:grpSpMk id="51" creationId="{8D1B1EBC-1F29-2491-6C63-FDE7AC6E0914}"/>
          </ac:grpSpMkLst>
        </pc:grpChg>
        <pc:grpChg chg="del">
          <ac:chgData name="NGUYEN PHAM ANH THU" userId="baf72463-252b-4d5f-a6ca-5a6327a9888d" providerId="ADAL" clId="{B4A02408-B612-4C88-8707-D7071F4AA309}" dt="2022-06-30T04:46:02.517" v="3511" actId="478"/>
          <ac:grpSpMkLst>
            <pc:docMk/>
            <pc:sldMk cId="1892923821" sldId="324"/>
            <ac:grpSpMk id="52" creationId="{BE92EC39-E7FE-6997-9625-B6ED35BD287D}"/>
          </ac:grpSpMkLst>
        </pc:grpChg>
        <pc:grpChg chg="del">
          <ac:chgData name="NGUYEN PHAM ANH THU" userId="baf72463-252b-4d5f-a6ca-5a6327a9888d" providerId="ADAL" clId="{B4A02408-B612-4C88-8707-D7071F4AA309}" dt="2022-06-30T04:46:02.517" v="3511" actId="478"/>
          <ac:grpSpMkLst>
            <pc:docMk/>
            <pc:sldMk cId="1892923821" sldId="324"/>
            <ac:grpSpMk id="57" creationId="{5D17ADEE-97FA-BAEF-5DF3-1CC2BD7C7C5A}"/>
          </ac:grpSpMkLst>
        </pc:grpChg>
        <pc:grpChg chg="del">
          <ac:chgData name="NGUYEN PHAM ANH THU" userId="baf72463-252b-4d5f-a6ca-5a6327a9888d" providerId="ADAL" clId="{B4A02408-B612-4C88-8707-D7071F4AA309}" dt="2022-06-30T04:46:02.517" v="3511" actId="478"/>
          <ac:grpSpMkLst>
            <pc:docMk/>
            <pc:sldMk cId="1892923821" sldId="324"/>
            <ac:grpSpMk id="62" creationId="{0CB79A5E-9182-379C-750F-75A596C8C010}"/>
          </ac:grpSpMkLst>
        </pc:grpChg>
        <pc:picChg chg="mod">
          <ac:chgData name="NGUYEN PHAM ANH THU" userId="baf72463-252b-4d5f-a6ca-5a6327a9888d" providerId="ADAL" clId="{B4A02408-B612-4C88-8707-D7071F4AA309}" dt="2022-06-30T04:53:28.624" v="3596"/>
          <ac:picMkLst>
            <pc:docMk/>
            <pc:sldMk cId="1892923821" sldId="324"/>
            <ac:picMk id="12" creationId="{80075F7D-7F32-A1CB-6D9B-DED09AD910C8}"/>
          </ac:picMkLst>
        </pc:picChg>
        <pc:picChg chg="mod">
          <ac:chgData name="NGUYEN PHAM ANH THU" userId="baf72463-252b-4d5f-a6ca-5a6327a9888d" providerId="ADAL" clId="{B4A02408-B612-4C88-8707-D7071F4AA309}" dt="2022-06-30T04:53:28.624" v="3596"/>
          <ac:picMkLst>
            <pc:docMk/>
            <pc:sldMk cId="1892923821" sldId="324"/>
            <ac:picMk id="13" creationId="{6CA1579A-6401-4679-9DA5-90E10FF31B00}"/>
          </ac:picMkLst>
        </pc:picChg>
      </pc:sldChg>
      <pc:sldChg chg="addSp delSp modSp add mod delAnim">
        <pc:chgData name="NGUYEN PHAM ANH THU" userId="baf72463-252b-4d5f-a6ca-5a6327a9888d" providerId="ADAL" clId="{B4A02408-B612-4C88-8707-D7071F4AA309}" dt="2022-06-30T04:56:09.824" v="3621" actId="14100"/>
        <pc:sldMkLst>
          <pc:docMk/>
          <pc:sldMk cId="3574120998" sldId="325"/>
        </pc:sldMkLst>
        <pc:spChg chg="mod">
          <ac:chgData name="NGUYEN PHAM ANH THU" userId="baf72463-252b-4d5f-a6ca-5a6327a9888d" providerId="ADAL" clId="{B4A02408-B612-4C88-8707-D7071F4AA309}" dt="2022-06-30T04:53:51.906" v="3600"/>
          <ac:spMkLst>
            <pc:docMk/>
            <pc:sldMk cId="3574120998" sldId="325"/>
            <ac:spMk id="16" creationId="{977C6766-B59F-DE36-1F4E-8BD6AA1ED59E}"/>
          </ac:spMkLst>
        </pc:spChg>
        <pc:spChg chg="mod">
          <ac:chgData name="NGUYEN PHAM ANH THU" userId="baf72463-252b-4d5f-a6ca-5a6327a9888d" providerId="ADAL" clId="{B4A02408-B612-4C88-8707-D7071F4AA309}" dt="2022-06-30T04:53:59.450" v="3603" actId="571"/>
          <ac:spMkLst>
            <pc:docMk/>
            <pc:sldMk cId="3574120998" sldId="325"/>
            <ac:spMk id="22" creationId="{08280295-24CE-7A60-6EEE-5B598C40384C}"/>
          </ac:spMkLst>
        </pc:spChg>
        <pc:spChg chg="mod">
          <ac:chgData name="NGUYEN PHAM ANH THU" userId="baf72463-252b-4d5f-a6ca-5a6327a9888d" providerId="ADAL" clId="{B4A02408-B612-4C88-8707-D7071F4AA309}" dt="2022-06-30T04:54:35.147" v="3609"/>
          <ac:spMkLst>
            <pc:docMk/>
            <pc:sldMk cId="3574120998" sldId="325"/>
            <ac:spMk id="29" creationId="{028DEC63-486A-F092-4E98-AF35C26E8F63}"/>
          </ac:spMkLst>
        </pc:spChg>
        <pc:spChg chg="mod">
          <ac:chgData name="NGUYEN PHAM ANH THU" userId="baf72463-252b-4d5f-a6ca-5a6327a9888d" providerId="ADAL" clId="{B4A02408-B612-4C88-8707-D7071F4AA309}" dt="2022-06-30T04:55:16.362" v="3613"/>
          <ac:spMkLst>
            <pc:docMk/>
            <pc:sldMk cId="3574120998" sldId="325"/>
            <ac:spMk id="37" creationId="{A94C57DE-D162-0B96-02A7-46642AB6E273}"/>
          </ac:spMkLst>
        </pc:spChg>
        <pc:grpChg chg="del">
          <ac:chgData name="NGUYEN PHAM ANH THU" userId="baf72463-252b-4d5f-a6ca-5a6327a9888d" providerId="ADAL" clId="{B4A02408-B612-4C88-8707-D7071F4AA309}" dt="2022-06-30T04:53:45.440" v="3599" actId="478"/>
          <ac:grpSpMkLst>
            <pc:docMk/>
            <pc:sldMk cId="3574120998" sldId="325"/>
            <ac:grpSpMk id="9" creationId="{D1911DE0-6153-AC92-9791-92FBFAB58239}"/>
          </ac:grpSpMkLst>
        </pc:grpChg>
        <pc:grpChg chg="add mod">
          <ac:chgData name="NGUYEN PHAM ANH THU" userId="baf72463-252b-4d5f-a6ca-5a6327a9888d" providerId="ADAL" clId="{B4A02408-B612-4C88-8707-D7071F4AA309}" dt="2022-06-30T04:54:03.511" v="3605" actId="1076"/>
          <ac:grpSpMkLst>
            <pc:docMk/>
            <pc:sldMk cId="3574120998" sldId="325"/>
            <ac:grpSpMk id="14" creationId="{E001D9CF-11F0-3180-296C-94138FE48F70}"/>
          </ac:grpSpMkLst>
        </pc:grpChg>
        <pc:grpChg chg="mod">
          <ac:chgData name="NGUYEN PHAM ANH THU" userId="baf72463-252b-4d5f-a6ca-5a6327a9888d" providerId="ADAL" clId="{B4A02408-B612-4C88-8707-D7071F4AA309}" dt="2022-06-30T04:53:51.906" v="3600"/>
          <ac:grpSpMkLst>
            <pc:docMk/>
            <pc:sldMk cId="3574120998" sldId="325"/>
            <ac:grpSpMk id="15" creationId="{01CAEE75-263E-7043-B60B-9E587A3B6386}"/>
          </ac:grpSpMkLst>
        </pc:grpChg>
        <pc:grpChg chg="add del mod">
          <ac:chgData name="NGUYEN PHAM ANH THU" userId="baf72463-252b-4d5f-a6ca-5a6327a9888d" providerId="ADAL" clId="{B4A02408-B612-4C88-8707-D7071F4AA309}" dt="2022-06-30T04:54:00.662" v="3604" actId="478"/>
          <ac:grpSpMkLst>
            <pc:docMk/>
            <pc:sldMk cId="3574120998" sldId="325"/>
            <ac:grpSpMk id="20" creationId="{3C8E6787-3DBE-A117-F102-A1245DEE05AA}"/>
          </ac:grpSpMkLst>
        </pc:grpChg>
        <pc:grpChg chg="mod">
          <ac:chgData name="NGUYEN PHAM ANH THU" userId="baf72463-252b-4d5f-a6ca-5a6327a9888d" providerId="ADAL" clId="{B4A02408-B612-4C88-8707-D7071F4AA309}" dt="2022-06-30T04:53:59.450" v="3603" actId="571"/>
          <ac:grpSpMkLst>
            <pc:docMk/>
            <pc:sldMk cId="3574120998" sldId="325"/>
            <ac:grpSpMk id="21" creationId="{EFF2EB5D-3512-6D77-3BE7-EAB57D7C261F}"/>
          </ac:grpSpMkLst>
        </pc:grpChg>
        <pc:grpChg chg="add mod">
          <ac:chgData name="NGUYEN PHAM ANH THU" userId="baf72463-252b-4d5f-a6ca-5a6327a9888d" providerId="ADAL" clId="{B4A02408-B612-4C88-8707-D7071F4AA309}" dt="2022-06-30T04:54:48.294" v="3610" actId="1076"/>
          <ac:grpSpMkLst>
            <pc:docMk/>
            <pc:sldMk cId="3574120998" sldId="325"/>
            <ac:grpSpMk id="27" creationId="{87BC0423-048B-2653-201F-5CA1F13D5B74}"/>
          </ac:grpSpMkLst>
        </pc:grpChg>
        <pc:grpChg chg="mod">
          <ac:chgData name="NGUYEN PHAM ANH THU" userId="baf72463-252b-4d5f-a6ca-5a6327a9888d" providerId="ADAL" clId="{B4A02408-B612-4C88-8707-D7071F4AA309}" dt="2022-06-30T04:54:35.147" v="3609"/>
          <ac:grpSpMkLst>
            <pc:docMk/>
            <pc:sldMk cId="3574120998" sldId="325"/>
            <ac:grpSpMk id="28" creationId="{82BBDCD3-972F-91A0-37B0-0281C857D17A}"/>
          </ac:grpSpMkLst>
        </pc:grpChg>
        <pc:grpChg chg="add mod">
          <ac:chgData name="NGUYEN PHAM ANH THU" userId="baf72463-252b-4d5f-a6ca-5a6327a9888d" providerId="ADAL" clId="{B4A02408-B612-4C88-8707-D7071F4AA309}" dt="2022-06-30T04:55:21.095" v="3614" actId="1076"/>
          <ac:grpSpMkLst>
            <pc:docMk/>
            <pc:sldMk cId="3574120998" sldId="325"/>
            <ac:grpSpMk id="35" creationId="{D25462EE-2C4A-74AF-C2C0-3BB63CB3E9E8}"/>
          </ac:grpSpMkLst>
        </pc:grpChg>
        <pc:grpChg chg="mod">
          <ac:chgData name="NGUYEN PHAM ANH THU" userId="baf72463-252b-4d5f-a6ca-5a6327a9888d" providerId="ADAL" clId="{B4A02408-B612-4C88-8707-D7071F4AA309}" dt="2022-06-30T04:55:16.362" v="3613"/>
          <ac:grpSpMkLst>
            <pc:docMk/>
            <pc:sldMk cId="3574120998" sldId="325"/>
            <ac:grpSpMk id="36" creationId="{E4367F16-773B-D8CB-E308-805E1C9E6CE2}"/>
          </ac:grpSpMkLst>
        </pc:grpChg>
        <pc:picChg chg="mod">
          <ac:chgData name="NGUYEN PHAM ANH THU" userId="baf72463-252b-4d5f-a6ca-5a6327a9888d" providerId="ADAL" clId="{B4A02408-B612-4C88-8707-D7071F4AA309}" dt="2022-06-30T04:53:51.906" v="3600"/>
          <ac:picMkLst>
            <pc:docMk/>
            <pc:sldMk cId="3574120998" sldId="325"/>
            <ac:picMk id="17" creationId="{60A31068-708D-141D-6AC4-DC1A6998BABE}"/>
          </ac:picMkLst>
        </pc:picChg>
        <pc:picChg chg="mod">
          <ac:chgData name="NGUYEN PHAM ANH THU" userId="baf72463-252b-4d5f-a6ca-5a6327a9888d" providerId="ADAL" clId="{B4A02408-B612-4C88-8707-D7071F4AA309}" dt="2022-06-30T04:53:59.450" v="3603" actId="571"/>
          <ac:picMkLst>
            <pc:docMk/>
            <pc:sldMk cId="3574120998" sldId="325"/>
            <ac:picMk id="23" creationId="{503EC8B4-D18D-CA23-68D5-BF15D3AD42F9}"/>
          </ac:picMkLst>
        </pc:picChg>
        <pc:picChg chg="mod">
          <ac:chgData name="NGUYEN PHAM ANH THU" userId="baf72463-252b-4d5f-a6ca-5a6327a9888d" providerId="ADAL" clId="{B4A02408-B612-4C88-8707-D7071F4AA309}" dt="2022-06-30T04:54:35.147" v="3609"/>
          <ac:picMkLst>
            <pc:docMk/>
            <pc:sldMk cId="3574120998" sldId="325"/>
            <ac:picMk id="30" creationId="{73B8AB0E-A39C-8697-8AD3-1BE4BAB114D9}"/>
          </ac:picMkLst>
        </pc:picChg>
        <pc:picChg chg="mod">
          <ac:chgData name="NGUYEN PHAM ANH THU" userId="baf72463-252b-4d5f-a6ca-5a6327a9888d" providerId="ADAL" clId="{B4A02408-B612-4C88-8707-D7071F4AA309}" dt="2022-06-30T04:55:16.362" v="3613"/>
          <ac:picMkLst>
            <pc:docMk/>
            <pc:sldMk cId="3574120998" sldId="325"/>
            <ac:picMk id="38" creationId="{E74BE0DA-3763-2D6A-1816-EB062B3C606B}"/>
          </ac:picMkLst>
        </pc:picChg>
        <pc:cxnChg chg="mod">
          <ac:chgData name="NGUYEN PHAM ANH THU" userId="baf72463-252b-4d5f-a6ca-5a6327a9888d" providerId="ADAL" clId="{B4A02408-B612-4C88-8707-D7071F4AA309}" dt="2022-06-30T04:54:25.068" v="3608" actId="1582"/>
          <ac:cxnSpMkLst>
            <pc:docMk/>
            <pc:sldMk cId="3574120998" sldId="325"/>
            <ac:cxnSpMk id="18" creationId="{65435ABE-4276-C905-E68D-748691C1CA17}"/>
          </ac:cxnSpMkLst>
        </pc:cxnChg>
        <pc:cxnChg chg="mod">
          <ac:chgData name="NGUYEN PHAM ANH THU" userId="baf72463-252b-4d5f-a6ca-5a6327a9888d" providerId="ADAL" clId="{B4A02408-B612-4C88-8707-D7071F4AA309}" dt="2022-06-30T04:54:25.068" v="3608" actId="1582"/>
          <ac:cxnSpMkLst>
            <pc:docMk/>
            <pc:sldMk cId="3574120998" sldId="325"/>
            <ac:cxnSpMk id="19" creationId="{8A4ECAB1-AE8A-6DC3-ACB8-7E9E5D9C9F5C}"/>
          </ac:cxnSpMkLst>
        </pc:cxnChg>
        <pc:cxnChg chg="mod">
          <ac:chgData name="NGUYEN PHAM ANH THU" userId="baf72463-252b-4d5f-a6ca-5a6327a9888d" providerId="ADAL" clId="{B4A02408-B612-4C88-8707-D7071F4AA309}" dt="2022-06-30T04:53:59.450" v="3603" actId="571"/>
          <ac:cxnSpMkLst>
            <pc:docMk/>
            <pc:sldMk cId="3574120998" sldId="325"/>
            <ac:cxnSpMk id="24" creationId="{BAD0AF6A-453B-2193-C598-7C53C38BDBFC}"/>
          </ac:cxnSpMkLst>
        </pc:cxnChg>
        <pc:cxnChg chg="mod">
          <ac:chgData name="NGUYEN PHAM ANH THU" userId="baf72463-252b-4d5f-a6ca-5a6327a9888d" providerId="ADAL" clId="{B4A02408-B612-4C88-8707-D7071F4AA309}" dt="2022-06-30T04:53:59.450" v="3603" actId="571"/>
          <ac:cxnSpMkLst>
            <pc:docMk/>
            <pc:sldMk cId="3574120998" sldId="325"/>
            <ac:cxnSpMk id="25" creationId="{03C85584-46EC-78D5-5D55-E2FC21E0D85C}"/>
          </ac:cxnSpMkLst>
        </pc:cxnChg>
        <pc:cxnChg chg="mod">
          <ac:chgData name="NGUYEN PHAM ANH THU" userId="baf72463-252b-4d5f-a6ca-5a6327a9888d" providerId="ADAL" clId="{B4A02408-B612-4C88-8707-D7071F4AA309}" dt="2022-06-30T04:55:03.783" v="3611" actId="14100"/>
          <ac:cxnSpMkLst>
            <pc:docMk/>
            <pc:sldMk cId="3574120998" sldId="325"/>
            <ac:cxnSpMk id="31" creationId="{F1B588CD-282C-6D0B-C666-2F2C14C444D4}"/>
          </ac:cxnSpMkLst>
        </pc:cxnChg>
        <pc:cxnChg chg="mod">
          <ac:chgData name="NGUYEN PHAM ANH THU" userId="baf72463-252b-4d5f-a6ca-5a6327a9888d" providerId="ADAL" clId="{B4A02408-B612-4C88-8707-D7071F4AA309}" dt="2022-06-30T04:55:12.807" v="3612" actId="14100"/>
          <ac:cxnSpMkLst>
            <pc:docMk/>
            <pc:sldMk cId="3574120998" sldId="325"/>
            <ac:cxnSpMk id="32" creationId="{6C519550-B15A-9923-ABE4-2D31E45FCECF}"/>
          </ac:cxnSpMkLst>
        </pc:cxnChg>
        <pc:cxnChg chg="mod">
          <ac:chgData name="NGUYEN PHAM ANH THU" userId="baf72463-252b-4d5f-a6ca-5a6327a9888d" providerId="ADAL" clId="{B4A02408-B612-4C88-8707-D7071F4AA309}" dt="2022-06-30T04:56:09.824" v="3621" actId="14100"/>
          <ac:cxnSpMkLst>
            <pc:docMk/>
            <pc:sldMk cId="3574120998" sldId="325"/>
            <ac:cxnSpMk id="39" creationId="{4C7F851F-807C-19C0-2C85-9B73FD994A55}"/>
          </ac:cxnSpMkLst>
        </pc:cxnChg>
        <pc:cxnChg chg="mod">
          <ac:chgData name="NGUYEN PHAM ANH THU" userId="baf72463-252b-4d5f-a6ca-5a6327a9888d" providerId="ADAL" clId="{B4A02408-B612-4C88-8707-D7071F4AA309}" dt="2022-06-30T04:56:03.112" v="3620" actId="14100"/>
          <ac:cxnSpMkLst>
            <pc:docMk/>
            <pc:sldMk cId="3574120998" sldId="325"/>
            <ac:cxnSpMk id="40" creationId="{9FD64364-C266-E64D-FD47-2BE73793E4A3}"/>
          </ac:cxnSpMkLst>
        </pc:cxnChg>
      </pc:sldChg>
      <pc:sldChg chg="addSp delSp modSp new mod modAnim">
        <pc:chgData name="NGUYEN PHAM ANH THU" userId="baf72463-252b-4d5f-a6ca-5a6327a9888d" providerId="ADAL" clId="{B4A02408-B612-4C88-8707-D7071F4AA309}" dt="2022-06-30T05:29:24.746" v="3844" actId="1076"/>
        <pc:sldMkLst>
          <pc:docMk/>
          <pc:sldMk cId="90273381" sldId="326"/>
        </pc:sldMkLst>
        <pc:spChg chg="del">
          <ac:chgData name="NGUYEN PHAM ANH THU" userId="baf72463-252b-4d5f-a6ca-5a6327a9888d" providerId="ADAL" clId="{B4A02408-B612-4C88-8707-D7071F4AA309}" dt="2022-06-30T05:19:23.166" v="3648" actId="478"/>
          <ac:spMkLst>
            <pc:docMk/>
            <pc:sldMk cId="90273381" sldId="326"/>
            <ac:spMk id="2" creationId="{3E7CD5E2-5622-C6E6-B132-EF975EA21F97}"/>
          </ac:spMkLst>
        </pc:spChg>
        <pc:spChg chg="del">
          <ac:chgData name="NGUYEN PHAM ANH THU" userId="baf72463-252b-4d5f-a6ca-5a6327a9888d" providerId="ADAL" clId="{B4A02408-B612-4C88-8707-D7071F4AA309}" dt="2022-06-30T05:19:23.166" v="3648" actId="478"/>
          <ac:spMkLst>
            <pc:docMk/>
            <pc:sldMk cId="90273381" sldId="326"/>
            <ac:spMk id="3" creationId="{65EF5C09-24C9-8856-532B-CE707324E5E4}"/>
          </ac:spMkLst>
        </pc:spChg>
        <pc:spChg chg="add del mod">
          <ac:chgData name="NGUYEN PHAM ANH THU" userId="baf72463-252b-4d5f-a6ca-5a6327a9888d" providerId="ADAL" clId="{B4A02408-B612-4C88-8707-D7071F4AA309}" dt="2022-06-30T05:25:08.455" v="3669" actId="478"/>
          <ac:spMkLst>
            <pc:docMk/>
            <pc:sldMk cId="90273381" sldId="326"/>
            <ac:spMk id="6" creationId="{AA267324-7621-59AA-F6D2-85BA13C8D2DF}"/>
          </ac:spMkLst>
        </pc:spChg>
        <pc:spChg chg="mod">
          <ac:chgData name="NGUYEN PHAM ANH THU" userId="baf72463-252b-4d5f-a6ca-5a6327a9888d" providerId="ADAL" clId="{B4A02408-B612-4C88-8707-D7071F4AA309}" dt="2022-06-30T05:29:04.419" v="3838" actId="165"/>
          <ac:spMkLst>
            <pc:docMk/>
            <pc:sldMk cId="90273381" sldId="326"/>
            <ac:spMk id="8" creationId="{F8960183-0AF7-0D4E-EC35-6C6F5B7D870B}"/>
          </ac:spMkLst>
        </pc:spChg>
        <pc:spChg chg="mod">
          <ac:chgData name="NGUYEN PHAM ANH THU" userId="baf72463-252b-4d5f-a6ca-5a6327a9888d" providerId="ADAL" clId="{B4A02408-B612-4C88-8707-D7071F4AA309}" dt="2022-06-30T05:29:04.419" v="3838" actId="165"/>
          <ac:spMkLst>
            <pc:docMk/>
            <pc:sldMk cId="90273381" sldId="326"/>
            <ac:spMk id="9" creationId="{9533CDB0-8E43-D532-6E8D-1F33DDCC1AE6}"/>
          </ac:spMkLst>
        </pc:spChg>
        <pc:spChg chg="add mod topLvl">
          <ac:chgData name="NGUYEN PHAM ANH THU" userId="baf72463-252b-4d5f-a6ca-5a6327a9888d" providerId="ADAL" clId="{B4A02408-B612-4C88-8707-D7071F4AA309}" dt="2022-06-30T05:29:13.205" v="3841" actId="3062"/>
          <ac:spMkLst>
            <pc:docMk/>
            <pc:sldMk cId="90273381" sldId="326"/>
            <ac:spMk id="10" creationId="{F811E445-A558-2CF1-A2F4-84138A61FE73}"/>
          </ac:spMkLst>
        </pc:spChg>
        <pc:spChg chg="add mod topLvl">
          <ac:chgData name="NGUYEN PHAM ANH THU" userId="baf72463-252b-4d5f-a6ca-5a6327a9888d" providerId="ADAL" clId="{B4A02408-B612-4C88-8707-D7071F4AA309}" dt="2022-06-30T05:29:13.205" v="3841" actId="3062"/>
          <ac:spMkLst>
            <pc:docMk/>
            <pc:sldMk cId="90273381" sldId="326"/>
            <ac:spMk id="11" creationId="{050F96F7-6B76-E625-544A-4FACAAF14461}"/>
          </ac:spMkLst>
        </pc:spChg>
        <pc:grpChg chg="add mod topLvl">
          <ac:chgData name="NGUYEN PHAM ANH THU" userId="baf72463-252b-4d5f-a6ca-5a6327a9888d" providerId="ADAL" clId="{B4A02408-B612-4C88-8707-D7071F4AA309}" dt="2022-06-30T05:29:18.767" v="3843" actId="164"/>
          <ac:grpSpMkLst>
            <pc:docMk/>
            <pc:sldMk cId="90273381" sldId="326"/>
            <ac:grpSpMk id="7" creationId="{9260DFFA-77A9-752E-B74A-D41F0F5190E1}"/>
          </ac:grpSpMkLst>
        </pc:grpChg>
        <pc:grpChg chg="add del mod">
          <ac:chgData name="NGUYEN PHAM ANH THU" userId="baf72463-252b-4d5f-a6ca-5a6327a9888d" providerId="ADAL" clId="{B4A02408-B612-4C88-8707-D7071F4AA309}" dt="2022-06-30T05:29:04.419" v="3838" actId="165"/>
          <ac:grpSpMkLst>
            <pc:docMk/>
            <pc:sldMk cId="90273381" sldId="326"/>
            <ac:grpSpMk id="12" creationId="{E288DE76-51D9-838C-9305-33000606489F}"/>
          </ac:grpSpMkLst>
        </pc:grpChg>
        <pc:grpChg chg="add mod">
          <ac:chgData name="NGUYEN PHAM ANH THU" userId="baf72463-252b-4d5f-a6ca-5a6327a9888d" providerId="ADAL" clId="{B4A02408-B612-4C88-8707-D7071F4AA309}" dt="2022-06-30T05:29:18.767" v="3843" actId="164"/>
          <ac:grpSpMkLst>
            <pc:docMk/>
            <pc:sldMk cId="90273381" sldId="326"/>
            <ac:grpSpMk id="13" creationId="{7ABC1D88-47C6-2EC5-17B9-690F6168BBB9}"/>
          </ac:grpSpMkLst>
        </pc:grpChg>
        <pc:grpChg chg="add mod">
          <ac:chgData name="NGUYEN PHAM ANH THU" userId="baf72463-252b-4d5f-a6ca-5a6327a9888d" providerId="ADAL" clId="{B4A02408-B612-4C88-8707-D7071F4AA309}" dt="2022-06-30T05:29:24.746" v="3844" actId="1076"/>
          <ac:grpSpMkLst>
            <pc:docMk/>
            <pc:sldMk cId="90273381" sldId="326"/>
            <ac:grpSpMk id="14" creationId="{97C818C3-6C32-BB40-8FA7-38223AE3AECE}"/>
          </ac:grpSpMkLst>
        </pc:grpChg>
        <pc:picChg chg="add mod modCrop">
          <ac:chgData name="NGUYEN PHAM ANH THU" userId="baf72463-252b-4d5f-a6ca-5a6327a9888d" providerId="ADAL" clId="{B4A02408-B612-4C88-8707-D7071F4AA309}" dt="2022-06-30T05:28:23.005" v="3808" actId="1076"/>
          <ac:picMkLst>
            <pc:docMk/>
            <pc:sldMk cId="90273381" sldId="326"/>
            <ac:picMk id="5" creationId="{DC504E48-FCBE-C0E6-0C6F-6F443CE31CDF}"/>
          </ac:picMkLst>
        </pc:picChg>
      </pc:sldChg>
      <pc:sldChg chg="addSp delSp modSp add mod modAnim">
        <pc:chgData name="NGUYEN PHAM ANH THU" userId="baf72463-252b-4d5f-a6ca-5a6327a9888d" providerId="ADAL" clId="{B4A02408-B612-4C88-8707-D7071F4AA309}" dt="2022-06-30T05:31:38.982" v="3882" actId="164"/>
        <pc:sldMkLst>
          <pc:docMk/>
          <pc:sldMk cId="3797836214" sldId="327"/>
        </pc:sldMkLst>
        <pc:spChg chg="add mod">
          <ac:chgData name="NGUYEN PHAM ANH THU" userId="baf72463-252b-4d5f-a6ca-5a6327a9888d" providerId="ADAL" clId="{B4A02408-B612-4C88-8707-D7071F4AA309}" dt="2022-06-30T05:29:48.639" v="3862" actId="207"/>
          <ac:spMkLst>
            <pc:docMk/>
            <pc:sldMk cId="3797836214" sldId="327"/>
            <ac:spMk id="2" creationId="{93EB8CD8-53B0-4F6B-BD24-693D78D7DD1F}"/>
          </ac:spMkLst>
        </pc:spChg>
        <pc:spChg chg="mod">
          <ac:chgData name="NGUYEN PHAM ANH THU" userId="baf72463-252b-4d5f-a6ca-5a6327a9888d" providerId="ADAL" clId="{B4A02408-B612-4C88-8707-D7071F4AA309}" dt="2022-06-30T05:30:51.815" v="3864"/>
          <ac:spMkLst>
            <pc:docMk/>
            <pc:sldMk cId="3797836214" sldId="327"/>
            <ac:spMk id="16" creationId="{0F6C44E4-76AB-7453-8349-EC95608EF1EE}"/>
          </ac:spMkLst>
        </pc:spChg>
        <pc:spChg chg="add mod">
          <ac:chgData name="NGUYEN PHAM ANH THU" userId="baf72463-252b-4d5f-a6ca-5a6327a9888d" providerId="ADAL" clId="{B4A02408-B612-4C88-8707-D7071F4AA309}" dt="2022-06-30T05:31:38.982" v="3882" actId="164"/>
          <ac:spMkLst>
            <pc:docMk/>
            <pc:sldMk cId="3797836214" sldId="327"/>
            <ac:spMk id="19" creationId="{7D881C46-8F66-0CE5-4168-786EB937A07E}"/>
          </ac:spMkLst>
        </pc:spChg>
        <pc:grpChg chg="add mod">
          <ac:chgData name="NGUYEN PHAM ANH THU" userId="baf72463-252b-4d5f-a6ca-5a6327a9888d" providerId="ADAL" clId="{B4A02408-B612-4C88-8707-D7071F4AA309}" dt="2022-06-30T05:31:38.982" v="3882" actId="164"/>
          <ac:grpSpMkLst>
            <pc:docMk/>
            <pc:sldMk cId="3797836214" sldId="327"/>
            <ac:grpSpMk id="3" creationId="{005F2EC9-C7B9-8622-B7E9-06B3EFD9CC11}"/>
          </ac:grpSpMkLst>
        </pc:grpChg>
        <pc:grpChg chg="del">
          <ac:chgData name="NGUYEN PHAM ANH THU" userId="baf72463-252b-4d5f-a6ca-5a6327a9888d" providerId="ADAL" clId="{B4A02408-B612-4C88-8707-D7071F4AA309}" dt="2022-06-30T05:29:32.234" v="3846" actId="478"/>
          <ac:grpSpMkLst>
            <pc:docMk/>
            <pc:sldMk cId="3797836214" sldId="327"/>
            <ac:grpSpMk id="14" creationId="{97C818C3-6C32-BB40-8FA7-38223AE3AECE}"/>
          </ac:grpSpMkLst>
        </pc:grpChg>
        <pc:grpChg chg="add mod">
          <ac:chgData name="NGUYEN PHAM ANH THU" userId="baf72463-252b-4d5f-a6ca-5a6327a9888d" providerId="ADAL" clId="{B4A02408-B612-4C88-8707-D7071F4AA309}" dt="2022-06-30T05:30:55.841" v="3865" actId="1076"/>
          <ac:grpSpMkLst>
            <pc:docMk/>
            <pc:sldMk cId="3797836214" sldId="327"/>
            <ac:grpSpMk id="15" creationId="{113D69C1-5A58-738A-EBAA-D07870F1F073}"/>
          </ac:grpSpMkLst>
        </pc:grpChg>
        <pc:picChg chg="add mod">
          <ac:chgData name="NGUYEN PHAM ANH THU" userId="baf72463-252b-4d5f-a6ca-5a6327a9888d" providerId="ADAL" clId="{B4A02408-B612-4C88-8707-D7071F4AA309}" dt="2022-06-30T05:30:59.224" v="3866" actId="1076"/>
          <ac:picMkLst>
            <pc:docMk/>
            <pc:sldMk cId="3797836214" sldId="327"/>
            <ac:picMk id="12" creationId="{13E36BBB-02F7-21F1-1E5D-407AF52ED84D}"/>
          </ac:picMkLst>
        </pc:picChg>
        <pc:picChg chg="mod">
          <ac:chgData name="NGUYEN PHAM ANH THU" userId="baf72463-252b-4d5f-a6ca-5a6327a9888d" providerId="ADAL" clId="{B4A02408-B612-4C88-8707-D7071F4AA309}" dt="2022-06-30T05:30:51.815" v="3864"/>
          <ac:picMkLst>
            <pc:docMk/>
            <pc:sldMk cId="3797836214" sldId="327"/>
            <ac:picMk id="17" creationId="{DDEE89B8-9555-694A-C0FF-3AFFA7125746}"/>
          </ac:picMkLst>
        </pc:picChg>
        <pc:picChg chg="add mod">
          <ac:chgData name="NGUYEN PHAM ANH THU" userId="baf72463-252b-4d5f-a6ca-5a6327a9888d" providerId="ADAL" clId="{B4A02408-B612-4C88-8707-D7071F4AA309}" dt="2022-06-30T05:31:38.982" v="3882" actId="164"/>
          <ac:picMkLst>
            <pc:docMk/>
            <pc:sldMk cId="3797836214" sldId="327"/>
            <ac:picMk id="18" creationId="{FC174683-8284-1933-45AA-B585D3FBD0FF}"/>
          </ac:picMkLst>
        </pc:picChg>
      </pc:sldChg>
      <pc:sldChg chg="addSp delSp modSp add mod">
        <pc:chgData name="NGUYEN PHAM ANH THU" userId="baf72463-252b-4d5f-a6ca-5a6327a9888d" providerId="ADAL" clId="{B4A02408-B612-4C88-8707-D7071F4AA309}" dt="2022-06-30T05:32:25.066" v="3931" actId="1037"/>
        <pc:sldMkLst>
          <pc:docMk/>
          <pc:sldMk cId="3765368014" sldId="328"/>
        </pc:sldMkLst>
        <pc:spChg chg="mod">
          <ac:chgData name="NGUYEN PHAM ANH THU" userId="baf72463-252b-4d5f-a6ca-5a6327a9888d" providerId="ADAL" clId="{B4A02408-B612-4C88-8707-D7071F4AA309}" dt="2022-06-30T05:32:25.066" v="3931" actId="1037"/>
          <ac:spMkLst>
            <pc:docMk/>
            <pc:sldMk cId="3765368014" sldId="328"/>
            <ac:spMk id="19" creationId="{7D881C46-8F66-0CE5-4168-786EB937A07E}"/>
          </ac:spMkLst>
        </pc:spChg>
        <pc:picChg chg="add mod">
          <ac:chgData name="NGUYEN PHAM ANH THU" userId="baf72463-252b-4d5f-a6ca-5a6327a9888d" providerId="ADAL" clId="{B4A02408-B612-4C88-8707-D7071F4AA309}" dt="2022-06-30T05:31:53.369" v="3886" actId="1076"/>
          <ac:picMkLst>
            <pc:docMk/>
            <pc:sldMk cId="3765368014" sldId="328"/>
            <ac:picMk id="11" creationId="{FD6B19AD-699A-1549-B59C-AFF132D71D5A}"/>
          </ac:picMkLst>
        </pc:picChg>
        <pc:picChg chg="del">
          <ac:chgData name="NGUYEN PHAM ANH THU" userId="baf72463-252b-4d5f-a6ca-5a6327a9888d" providerId="ADAL" clId="{B4A02408-B612-4C88-8707-D7071F4AA309}" dt="2022-06-30T05:31:50.158" v="3884" actId="478"/>
          <ac:picMkLst>
            <pc:docMk/>
            <pc:sldMk cId="3765368014" sldId="328"/>
            <ac:picMk id="12" creationId="{13E36BBB-02F7-21F1-1E5D-407AF52ED84D}"/>
          </ac:picMkLst>
        </pc:picChg>
      </pc:sldChg>
      <pc:sldChg chg="addSp delSp modSp add mod">
        <pc:chgData name="NGUYEN PHAM ANH THU" userId="baf72463-252b-4d5f-a6ca-5a6327a9888d" providerId="ADAL" clId="{B4A02408-B612-4C88-8707-D7071F4AA309}" dt="2022-06-30T05:33:14.785" v="3963" actId="1076"/>
        <pc:sldMkLst>
          <pc:docMk/>
          <pc:sldMk cId="2874539320" sldId="329"/>
        </pc:sldMkLst>
        <pc:spChg chg="mod">
          <ac:chgData name="NGUYEN PHAM ANH THU" userId="baf72463-252b-4d5f-a6ca-5a6327a9888d" providerId="ADAL" clId="{B4A02408-B612-4C88-8707-D7071F4AA309}" dt="2022-06-30T05:33:14.785" v="3963" actId="1076"/>
          <ac:spMkLst>
            <pc:docMk/>
            <pc:sldMk cId="2874539320" sldId="329"/>
            <ac:spMk id="19" creationId="{7D881C46-8F66-0CE5-4168-786EB937A07E}"/>
          </ac:spMkLst>
        </pc:spChg>
        <pc:picChg chg="del">
          <ac:chgData name="NGUYEN PHAM ANH THU" userId="baf72463-252b-4d5f-a6ca-5a6327a9888d" providerId="ADAL" clId="{B4A02408-B612-4C88-8707-D7071F4AA309}" dt="2022-06-30T05:32:46.443" v="3933" actId="478"/>
          <ac:picMkLst>
            <pc:docMk/>
            <pc:sldMk cId="2874539320" sldId="329"/>
            <ac:picMk id="11" creationId="{FD6B19AD-699A-1549-B59C-AFF132D71D5A}"/>
          </ac:picMkLst>
        </pc:picChg>
        <pc:picChg chg="add mod">
          <ac:chgData name="NGUYEN PHAM ANH THU" userId="baf72463-252b-4d5f-a6ca-5a6327a9888d" providerId="ADAL" clId="{B4A02408-B612-4C88-8707-D7071F4AA309}" dt="2022-06-30T05:33:02.515" v="3941" actId="1076"/>
          <ac:picMkLst>
            <pc:docMk/>
            <pc:sldMk cId="2874539320" sldId="329"/>
            <ac:picMk id="12" creationId="{1D4969C9-6E8B-2F7B-4E1B-ED017170787F}"/>
          </ac:picMkLst>
        </pc:picChg>
      </pc:sldChg>
      <pc:sldChg chg="addSp delSp modSp add mod ord modAnim">
        <pc:chgData name="NGUYEN PHAM ANH THU" userId="baf72463-252b-4d5f-a6ca-5a6327a9888d" providerId="ADAL" clId="{B4A02408-B612-4C88-8707-D7071F4AA309}" dt="2022-06-30T06:33:59.876" v="4019"/>
        <pc:sldMkLst>
          <pc:docMk/>
          <pc:sldMk cId="1051430428" sldId="330"/>
        </pc:sldMkLst>
        <pc:grpChg chg="del">
          <ac:chgData name="NGUYEN PHAM ANH THU" userId="baf72463-252b-4d5f-a6ca-5a6327a9888d" providerId="ADAL" clId="{B4A02408-B612-4C88-8707-D7071F4AA309}" dt="2022-06-30T05:33:44.667" v="3967" actId="478"/>
          <ac:grpSpMkLst>
            <pc:docMk/>
            <pc:sldMk cId="1051430428" sldId="330"/>
            <ac:grpSpMk id="14" creationId="{97C818C3-6C32-BB40-8FA7-38223AE3AECE}"/>
          </ac:grpSpMkLst>
        </pc:grpChg>
        <pc:picChg chg="add mod ord">
          <ac:chgData name="NGUYEN PHAM ANH THU" userId="baf72463-252b-4d5f-a6ca-5a6327a9888d" providerId="ADAL" clId="{B4A02408-B612-4C88-8707-D7071F4AA309}" dt="2022-06-30T06:19:10.353" v="4007" actId="14100"/>
          <ac:picMkLst>
            <pc:docMk/>
            <pc:sldMk cId="1051430428" sldId="330"/>
            <ac:picMk id="3" creationId="{71B8A291-5A85-DC7A-A081-DD2074FD70BC}"/>
          </ac:picMkLst>
        </pc:picChg>
        <pc:picChg chg="add mod modCrop">
          <ac:chgData name="NGUYEN PHAM ANH THU" userId="baf72463-252b-4d5f-a6ca-5a6327a9888d" providerId="ADAL" clId="{B4A02408-B612-4C88-8707-D7071F4AA309}" dt="2022-06-30T06:18:10.462" v="3997"/>
          <ac:picMkLst>
            <pc:docMk/>
            <pc:sldMk cId="1051430428" sldId="330"/>
            <ac:picMk id="4" creationId="{DBFFD736-61CD-01D7-0207-20CC3CB709EA}"/>
          </ac:picMkLst>
        </pc:picChg>
        <pc:picChg chg="del">
          <ac:chgData name="NGUYEN PHAM ANH THU" userId="baf72463-252b-4d5f-a6ca-5a6327a9888d" providerId="ADAL" clId="{B4A02408-B612-4C88-8707-D7071F4AA309}" dt="2022-06-30T05:34:30.134" v="3977" actId="478"/>
          <ac:picMkLst>
            <pc:docMk/>
            <pc:sldMk cId="1051430428" sldId="330"/>
            <ac:picMk id="5" creationId="{DC504E48-FCBE-C0E6-0C6F-6F443CE31CDF}"/>
          </ac:picMkLst>
        </pc:picChg>
        <pc:picChg chg="add mod">
          <ac:chgData name="NGUYEN PHAM ANH THU" userId="baf72463-252b-4d5f-a6ca-5a6327a9888d" providerId="ADAL" clId="{B4A02408-B612-4C88-8707-D7071F4AA309}" dt="2022-06-30T06:19:34.925" v="4011" actId="1076"/>
          <ac:picMkLst>
            <pc:docMk/>
            <pc:sldMk cId="1051430428" sldId="330"/>
            <ac:picMk id="6" creationId="{0845893E-C0E9-44ED-7325-8E79E7EA09B2}"/>
          </ac:picMkLst>
        </pc:picChg>
        <pc:picChg chg="add del mod">
          <ac:chgData name="NGUYEN PHAM ANH THU" userId="baf72463-252b-4d5f-a6ca-5a6327a9888d" providerId="ADAL" clId="{B4A02408-B612-4C88-8707-D7071F4AA309}" dt="2022-06-30T05:34:47.327" v="3981" actId="478"/>
          <ac:picMkLst>
            <pc:docMk/>
            <pc:sldMk cId="1051430428" sldId="330"/>
            <ac:picMk id="6" creationId="{0FCC2FF9-BEF5-DAE1-285B-1320F4CB2DB3}"/>
          </ac:picMkLst>
        </pc:picChg>
      </pc:sldChg>
      <pc:sldChg chg="addSp delSp modSp add mod ord delAnim modAnim">
        <pc:chgData name="NGUYEN PHAM ANH THU" userId="baf72463-252b-4d5f-a6ca-5a6327a9888d" providerId="ADAL" clId="{B4A02408-B612-4C88-8707-D7071F4AA309}" dt="2022-06-30T06:36:47.147" v="4052" actId="14100"/>
        <pc:sldMkLst>
          <pc:docMk/>
          <pc:sldMk cId="3315560162" sldId="331"/>
        </pc:sldMkLst>
        <pc:spChg chg="del">
          <ac:chgData name="NGUYEN PHAM ANH THU" userId="baf72463-252b-4d5f-a6ca-5a6327a9888d" providerId="ADAL" clId="{B4A02408-B612-4C88-8707-D7071F4AA309}" dt="2022-06-30T06:35:34.348" v="4023" actId="478"/>
          <ac:spMkLst>
            <pc:docMk/>
            <pc:sldMk cId="3315560162" sldId="331"/>
            <ac:spMk id="2" creationId="{151D8CED-C66A-56E3-F168-A50AED4A1547}"/>
          </ac:spMkLst>
        </pc:spChg>
        <pc:spChg chg="del">
          <ac:chgData name="NGUYEN PHAM ANH THU" userId="baf72463-252b-4d5f-a6ca-5a6327a9888d" providerId="ADAL" clId="{B4A02408-B612-4C88-8707-D7071F4AA309}" dt="2022-06-30T06:35:34.348" v="4023" actId="478"/>
          <ac:spMkLst>
            <pc:docMk/>
            <pc:sldMk cId="3315560162" sldId="331"/>
            <ac:spMk id="5" creationId="{924B9040-4CBE-4B4B-0755-A63C54F24594}"/>
          </ac:spMkLst>
        </pc:spChg>
        <pc:spChg chg="del">
          <ac:chgData name="NGUYEN PHAM ANH THU" userId="baf72463-252b-4d5f-a6ca-5a6327a9888d" providerId="ADAL" clId="{B4A02408-B612-4C88-8707-D7071F4AA309}" dt="2022-06-30T06:35:34.348" v="4023" actId="478"/>
          <ac:spMkLst>
            <pc:docMk/>
            <pc:sldMk cId="3315560162" sldId="331"/>
            <ac:spMk id="6" creationId="{C4D46A2E-84E6-968C-47B9-8FFE61562B26}"/>
          </ac:spMkLst>
        </pc:spChg>
        <pc:spChg chg="del">
          <ac:chgData name="NGUYEN PHAM ANH THU" userId="baf72463-252b-4d5f-a6ca-5a6327a9888d" providerId="ADAL" clId="{B4A02408-B612-4C88-8707-D7071F4AA309}" dt="2022-06-30T06:35:34.348" v="4023" actId="478"/>
          <ac:spMkLst>
            <pc:docMk/>
            <pc:sldMk cId="3315560162" sldId="331"/>
            <ac:spMk id="7" creationId="{BD25D537-1C61-B246-69A8-FC45ED7590AD}"/>
          </ac:spMkLst>
        </pc:spChg>
        <pc:spChg chg="del">
          <ac:chgData name="NGUYEN PHAM ANH THU" userId="baf72463-252b-4d5f-a6ca-5a6327a9888d" providerId="ADAL" clId="{B4A02408-B612-4C88-8707-D7071F4AA309}" dt="2022-06-30T06:35:34.348" v="4023" actId="478"/>
          <ac:spMkLst>
            <pc:docMk/>
            <pc:sldMk cId="3315560162" sldId="331"/>
            <ac:spMk id="8" creationId="{A3B6F8B8-6B92-3B05-8382-6B04FDEEED29}"/>
          </ac:spMkLst>
        </pc:spChg>
        <pc:spChg chg="add mod">
          <ac:chgData name="NGUYEN PHAM ANH THU" userId="baf72463-252b-4d5f-a6ca-5a6327a9888d" providerId="ADAL" clId="{B4A02408-B612-4C88-8707-D7071F4AA309}" dt="2022-06-30T06:36:10.581" v="4028" actId="1076"/>
          <ac:spMkLst>
            <pc:docMk/>
            <pc:sldMk cId="3315560162" sldId="331"/>
            <ac:spMk id="26" creationId="{624EF85F-0C36-D107-A768-4F269EBF5596}"/>
          </ac:spMkLst>
        </pc:spChg>
        <pc:spChg chg="add mod">
          <ac:chgData name="NGUYEN PHAM ANH THU" userId="baf72463-252b-4d5f-a6ca-5a6327a9888d" providerId="ADAL" clId="{B4A02408-B612-4C88-8707-D7071F4AA309}" dt="2022-06-30T06:36:47.147" v="4052" actId="14100"/>
          <ac:spMkLst>
            <pc:docMk/>
            <pc:sldMk cId="3315560162" sldId="331"/>
            <ac:spMk id="33" creationId="{3BB7D364-E70E-DF44-4BDB-CA694EB223E2}"/>
          </ac:spMkLst>
        </pc:spChg>
        <pc:spChg chg="add mod">
          <ac:chgData name="NGUYEN PHAM ANH THU" userId="baf72463-252b-4d5f-a6ca-5a6327a9888d" providerId="ADAL" clId="{B4A02408-B612-4C88-8707-D7071F4AA309}" dt="2022-06-30T06:36:47.147" v="4052" actId="14100"/>
          <ac:spMkLst>
            <pc:docMk/>
            <pc:sldMk cId="3315560162" sldId="331"/>
            <ac:spMk id="41" creationId="{2688406D-F749-F78C-D6C6-73E93DFD3F8D}"/>
          </ac:spMkLst>
        </pc:spChg>
        <pc:spChg chg="add mod">
          <ac:chgData name="NGUYEN PHAM ANH THU" userId="baf72463-252b-4d5f-a6ca-5a6327a9888d" providerId="ADAL" clId="{B4A02408-B612-4C88-8707-D7071F4AA309}" dt="2022-06-30T06:36:47.147" v="4052" actId="14100"/>
          <ac:spMkLst>
            <pc:docMk/>
            <pc:sldMk cId="3315560162" sldId="331"/>
            <ac:spMk id="43" creationId="{8FD34F36-2CEE-8DDF-B282-AF210368C88C}"/>
          </ac:spMkLst>
        </pc:spChg>
        <pc:spChg chg="add mod">
          <ac:chgData name="NGUYEN PHAM ANH THU" userId="baf72463-252b-4d5f-a6ca-5a6327a9888d" providerId="ADAL" clId="{B4A02408-B612-4C88-8707-D7071F4AA309}" dt="2022-06-30T06:36:47.147" v="4052" actId="14100"/>
          <ac:spMkLst>
            <pc:docMk/>
            <pc:sldMk cId="3315560162" sldId="331"/>
            <ac:spMk id="45" creationId="{B23790CF-309E-768F-4E41-4D6194BDFEC0}"/>
          </ac:spMkLst>
        </pc:spChg>
        <pc:spChg chg="mod">
          <ac:chgData name="NGUYEN PHAM ANH THU" userId="baf72463-252b-4d5f-a6ca-5a6327a9888d" providerId="ADAL" clId="{B4A02408-B612-4C88-8707-D7071F4AA309}" dt="2022-06-30T06:36:34.805" v="4036" actId="14100"/>
          <ac:spMkLst>
            <pc:docMk/>
            <pc:sldMk cId="3315560162" sldId="331"/>
            <ac:spMk id="74" creationId="{95529156-A528-09BF-F5CC-312868612188}"/>
          </ac:spMkLst>
        </pc:spChg>
        <pc:grpChg chg="del">
          <ac:chgData name="NGUYEN PHAM ANH THU" userId="baf72463-252b-4d5f-a6ca-5a6327a9888d" providerId="ADAL" clId="{B4A02408-B612-4C88-8707-D7071F4AA309}" dt="2022-06-30T06:35:34.348" v="4023" actId="478"/>
          <ac:grpSpMkLst>
            <pc:docMk/>
            <pc:sldMk cId="3315560162" sldId="331"/>
            <ac:grpSpMk id="14" creationId="{E001D9CF-11F0-3180-296C-94138FE48F70}"/>
          </ac:grpSpMkLst>
        </pc:grpChg>
        <pc:grpChg chg="del">
          <ac:chgData name="NGUYEN PHAM ANH THU" userId="baf72463-252b-4d5f-a6ca-5a6327a9888d" providerId="ADAL" clId="{B4A02408-B612-4C88-8707-D7071F4AA309}" dt="2022-06-30T06:35:34.348" v="4023" actId="478"/>
          <ac:grpSpMkLst>
            <pc:docMk/>
            <pc:sldMk cId="3315560162" sldId="331"/>
            <ac:grpSpMk id="27" creationId="{87BC0423-048B-2653-201F-5CA1F13D5B74}"/>
          </ac:grpSpMkLst>
        </pc:grpChg>
        <pc:grpChg chg="del">
          <ac:chgData name="NGUYEN PHAM ANH THU" userId="baf72463-252b-4d5f-a6ca-5a6327a9888d" providerId="ADAL" clId="{B4A02408-B612-4C88-8707-D7071F4AA309}" dt="2022-06-30T06:35:34.348" v="4023" actId="478"/>
          <ac:grpSpMkLst>
            <pc:docMk/>
            <pc:sldMk cId="3315560162" sldId="331"/>
            <ac:grpSpMk id="35" creationId="{D25462EE-2C4A-74AF-C2C0-3BB63CB3E9E8}"/>
          </ac:grpSpMkLst>
        </pc:grpChg>
        <pc:picChg chg="add mod">
          <ac:chgData name="NGUYEN PHAM ANH THU" userId="baf72463-252b-4d5f-a6ca-5a6327a9888d" providerId="ADAL" clId="{B4A02408-B612-4C88-8707-D7071F4AA309}" dt="2022-06-30T06:36:41.917" v="4051" actId="1035"/>
          <ac:picMkLst>
            <pc:docMk/>
            <pc:sldMk cId="3315560162" sldId="331"/>
            <ac:picMk id="34" creationId="{5150D489-50F4-E4DC-4029-DA072C0C6D29}"/>
          </ac:picMkLst>
        </pc:picChg>
        <pc:picChg chg="add mod">
          <ac:chgData name="NGUYEN PHAM ANH THU" userId="baf72463-252b-4d5f-a6ca-5a6327a9888d" providerId="ADAL" clId="{B4A02408-B612-4C88-8707-D7071F4AA309}" dt="2022-06-30T06:36:41.917" v="4051" actId="1035"/>
          <ac:picMkLst>
            <pc:docMk/>
            <pc:sldMk cId="3315560162" sldId="331"/>
            <ac:picMk id="42" creationId="{24F0A87A-B446-5C67-A098-DF885B07A200}"/>
          </ac:picMkLst>
        </pc:picChg>
        <pc:picChg chg="add mod">
          <ac:chgData name="NGUYEN PHAM ANH THU" userId="baf72463-252b-4d5f-a6ca-5a6327a9888d" providerId="ADAL" clId="{B4A02408-B612-4C88-8707-D7071F4AA309}" dt="2022-06-30T06:36:41.917" v="4051" actId="1035"/>
          <ac:picMkLst>
            <pc:docMk/>
            <pc:sldMk cId="3315560162" sldId="331"/>
            <ac:picMk id="44" creationId="{9D505DA9-916D-B201-2B58-CB2DF9BBB993}"/>
          </ac:picMkLst>
        </pc:picChg>
        <pc:picChg chg="add mod">
          <ac:chgData name="NGUYEN PHAM ANH THU" userId="baf72463-252b-4d5f-a6ca-5a6327a9888d" providerId="ADAL" clId="{B4A02408-B612-4C88-8707-D7071F4AA309}" dt="2022-06-30T06:36:41.917" v="4051" actId="1035"/>
          <ac:picMkLst>
            <pc:docMk/>
            <pc:sldMk cId="3315560162" sldId="331"/>
            <ac:picMk id="46" creationId="{68D80BC8-8140-8640-A394-463EC530ED6C}"/>
          </ac:picMkLst>
        </pc:picChg>
        <pc:picChg chg="add mod">
          <ac:chgData name="NGUYEN PHAM ANH THU" userId="baf72463-252b-4d5f-a6ca-5a6327a9888d" providerId="ADAL" clId="{B4A02408-B612-4C88-8707-D7071F4AA309}" dt="2022-06-30T06:36:27.980" v="4035" actId="196"/>
          <ac:picMkLst>
            <pc:docMk/>
            <pc:sldMk cId="3315560162" sldId="331"/>
            <ac:picMk id="47" creationId="{B36AB6E7-A303-4430-F975-CAB91D02CC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71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0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18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850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878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930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689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344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612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6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788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9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0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78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audio3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emf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6707" y="0"/>
            <a:ext cx="6598584" cy="66081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C1ED133-40C9-B209-B9A8-802960335C9E}"/>
              </a:ext>
            </a:extLst>
          </p:cNvPr>
          <p:cNvGrpSpPr/>
          <p:nvPr/>
        </p:nvGrpSpPr>
        <p:grpSpPr>
          <a:xfrm rot="20575962">
            <a:off x="3639966" y="3310584"/>
            <a:ext cx="2704941" cy="1211402"/>
            <a:chOff x="1489869" y="1807029"/>
            <a:chExt cx="2265702" cy="12114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77137A-69C5-EF25-9CE6-455CA5D5EF3F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72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7CB6F5-DA2C-C1AB-84A3-537AFD043587}"/>
                </a:ext>
              </a:extLst>
            </p:cNvPr>
            <p:cNvSpPr txBox="1"/>
            <p:nvPr/>
          </p:nvSpPr>
          <p:spPr>
            <a:xfrm>
              <a:off x="1489869" y="1818102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40505A-8115-3A91-3C3A-02EF2450EC3D}"/>
              </a:ext>
            </a:extLst>
          </p:cNvPr>
          <p:cNvGrpSpPr/>
          <p:nvPr/>
        </p:nvGrpSpPr>
        <p:grpSpPr>
          <a:xfrm>
            <a:off x="3775352" y="3921835"/>
            <a:ext cx="4641296" cy="2109371"/>
            <a:chOff x="5590807" y="6572240"/>
            <a:chExt cx="7193902" cy="21093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280D71-2774-8333-171B-91CBCBA5D813}"/>
                </a:ext>
              </a:extLst>
            </p:cNvPr>
            <p:cNvSpPr txBox="1"/>
            <p:nvPr/>
          </p:nvSpPr>
          <p:spPr>
            <a:xfrm>
              <a:off x="5590807" y="6572240"/>
              <a:ext cx="7193900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ÔN TẬP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BỔ SUNG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ACD595-1245-9055-4C0A-535241BB4CEB}"/>
                </a:ext>
              </a:extLst>
            </p:cNvPr>
            <p:cNvSpPr txBox="1"/>
            <p:nvPr/>
          </p:nvSpPr>
          <p:spPr>
            <a:xfrm>
              <a:off x="5590807" y="6594886"/>
              <a:ext cx="7193902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Ậ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Ổ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endParaRPr lang="en-US" sz="5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75" y="513551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1828800" y="1595120"/>
            <a:ext cx="505723" cy="19782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>
            <a:off x="2333032" y="1591682"/>
            <a:ext cx="588877" cy="311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2264796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7C0283-12A2-C6DF-FE73-CCE810498F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63" y="513551"/>
            <a:ext cx="2184025" cy="215626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0FE084-FAD9-AB9A-61BD-A1F658D0BA39}"/>
              </a:ext>
            </a:extLst>
          </p:cNvPr>
          <p:cNvCxnSpPr>
            <a:cxnSpLocks/>
          </p:cNvCxnSpPr>
          <p:nvPr/>
        </p:nvCxnSpPr>
        <p:spPr>
          <a:xfrm flipH="1">
            <a:off x="5468471" y="1595120"/>
            <a:ext cx="523240" cy="15299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94653F-E0CB-1D34-1EAD-48CC6D1EFFA2}"/>
              </a:ext>
            </a:extLst>
          </p:cNvPr>
          <p:cNvCxnSpPr>
            <a:cxnSpLocks/>
          </p:cNvCxnSpPr>
          <p:nvPr/>
        </p:nvCxnSpPr>
        <p:spPr>
          <a:xfrm>
            <a:off x="5990220" y="1591682"/>
            <a:ext cx="1491" cy="617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1870560-BE50-FE0E-5FE4-53411EB7CFD3}"/>
              </a:ext>
            </a:extLst>
          </p:cNvPr>
          <p:cNvSpPr/>
          <p:nvPr/>
        </p:nvSpPr>
        <p:spPr>
          <a:xfrm>
            <a:off x="5921984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3E8643-EABF-7435-D7E0-02FA59D364A0}"/>
              </a:ext>
            </a:extLst>
          </p:cNvPr>
          <p:cNvGrpSpPr/>
          <p:nvPr/>
        </p:nvGrpSpPr>
        <p:grpSpPr>
          <a:xfrm>
            <a:off x="7569475" y="1235774"/>
            <a:ext cx="3807499" cy="4003226"/>
            <a:chOff x="8001897" y="2517912"/>
            <a:chExt cx="3807499" cy="400322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84D1DEE-6A87-168B-9640-553FBDDF2E43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80097A-10D1-A4DC-751B-1D2B273AD2C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C771578-EA3D-F0AC-1368-B0D58635C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3D1442A-02D4-8FCD-40B3-97EA09564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343B772-E9F4-4A64-1E11-99A9A2B36A4D}"/>
              </a:ext>
            </a:extLst>
          </p:cNvPr>
          <p:cNvSpPr txBox="1"/>
          <p:nvPr/>
        </p:nvSpPr>
        <p:spPr>
          <a:xfrm>
            <a:off x="6990274" y="5346655"/>
            <a:ext cx="496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(1 HS quay </a:t>
            </a:r>
            <a:r>
              <a:rPr lang="en-US" sz="3600" b="1" i="1" dirty="0" err="1"/>
              <a:t>kim</a:t>
            </a:r>
            <a:r>
              <a:rPr lang="en-US" sz="3600" b="1" i="1" dirty="0"/>
              <a:t> </a:t>
            </a:r>
            <a:r>
              <a:rPr lang="en-US" sz="3600" b="1" i="1" dirty="0" err="1"/>
              <a:t>đồng</a:t>
            </a:r>
            <a:r>
              <a:rPr lang="en-US" sz="3600" b="1" i="1" dirty="0"/>
              <a:t> </a:t>
            </a:r>
            <a:r>
              <a:rPr lang="en-US" sz="3600" b="1" i="1" dirty="0" err="1"/>
              <a:t>hồ</a:t>
            </a:r>
            <a:r>
              <a:rPr lang="en-US" sz="3600" b="1" i="1" dirty="0"/>
              <a:t> 1 HS </a:t>
            </a:r>
            <a:r>
              <a:rPr lang="en-US" sz="3600" b="1" i="1" dirty="0" err="1"/>
              <a:t>đọc</a:t>
            </a:r>
            <a:r>
              <a:rPr lang="en-US" sz="3600" b="1" i="1" dirty="0"/>
              <a:t> </a:t>
            </a:r>
            <a:r>
              <a:rPr lang="en-US" sz="3600" b="1" i="1" dirty="0" err="1"/>
              <a:t>giờ</a:t>
            </a:r>
            <a:r>
              <a:rPr lang="en-US" sz="3600" b="1" i="1" dirty="0"/>
              <a:t>)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4227EFA-89C1-BDA6-CDBD-411230A1F6D4}"/>
              </a:ext>
            </a:extLst>
          </p:cNvPr>
          <p:cNvSpPr/>
          <p:nvPr/>
        </p:nvSpPr>
        <p:spPr>
          <a:xfrm>
            <a:off x="901161" y="2893346"/>
            <a:ext cx="2863742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20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D791F86-74FB-32E4-7D2A-CC929939BE35}"/>
              </a:ext>
            </a:extLst>
          </p:cNvPr>
          <p:cNvSpPr/>
          <p:nvPr/>
        </p:nvSpPr>
        <p:spPr>
          <a:xfrm>
            <a:off x="4442393" y="2893346"/>
            <a:ext cx="3075161" cy="120032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30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hay  </a:t>
            </a:r>
            <a:r>
              <a:rPr lang="en-US" sz="3600" b="1" dirty="0">
                <a:solidFill>
                  <a:schemeClr val="tx1"/>
                </a:solidFill>
              </a:rPr>
              <a:t>8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rưỡi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05" y="488838"/>
            <a:ext cx="2184025" cy="2156262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C807776-AA13-C1C7-2443-1E46943E0BED}"/>
              </a:ext>
            </a:extLst>
          </p:cNvPr>
          <p:cNvCxnSpPr>
            <a:cxnSpLocks/>
          </p:cNvCxnSpPr>
          <p:nvPr/>
        </p:nvCxnSpPr>
        <p:spPr>
          <a:xfrm flipH="1">
            <a:off x="5270921" y="1577279"/>
            <a:ext cx="565153" cy="333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5344076" y="1570407"/>
            <a:ext cx="515777" cy="21755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V="1">
            <a:off x="5858362" y="939704"/>
            <a:ext cx="1491" cy="627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99C0CB-625A-C702-304F-B11C6FDAFF52}"/>
              </a:ext>
            </a:extLst>
          </p:cNvPr>
          <p:cNvCxnSpPr>
            <a:cxnSpLocks/>
          </p:cNvCxnSpPr>
          <p:nvPr/>
        </p:nvCxnSpPr>
        <p:spPr>
          <a:xfrm flipH="1" flipV="1">
            <a:off x="5536237" y="1032730"/>
            <a:ext cx="303212" cy="529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06AF1FA-384E-877C-2C4C-37BF4FF37516}"/>
              </a:ext>
            </a:extLst>
          </p:cNvPr>
          <p:cNvCxnSpPr>
            <a:cxnSpLocks/>
          </p:cNvCxnSpPr>
          <p:nvPr/>
        </p:nvCxnSpPr>
        <p:spPr>
          <a:xfrm flipH="1" flipV="1">
            <a:off x="5191037" y="1558067"/>
            <a:ext cx="622354" cy="112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1E40719-678F-3824-C2CE-AA1B373FFA3D}"/>
              </a:ext>
            </a:extLst>
          </p:cNvPr>
          <p:cNvCxnSpPr>
            <a:cxnSpLocks/>
          </p:cNvCxnSpPr>
          <p:nvPr/>
        </p:nvCxnSpPr>
        <p:spPr>
          <a:xfrm flipH="1">
            <a:off x="5540499" y="157967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4213EA8-57E2-AE1D-B64F-585A20E6275E}"/>
              </a:ext>
            </a:extLst>
          </p:cNvPr>
          <p:cNvCxnSpPr>
            <a:cxnSpLocks/>
          </p:cNvCxnSpPr>
          <p:nvPr/>
        </p:nvCxnSpPr>
        <p:spPr>
          <a:xfrm flipH="1">
            <a:off x="5344076" y="1573845"/>
            <a:ext cx="500715" cy="21411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1504CAB-F72C-C0F0-6540-211716E0DE0C}"/>
              </a:ext>
            </a:extLst>
          </p:cNvPr>
          <p:cNvCxnSpPr>
            <a:cxnSpLocks/>
          </p:cNvCxnSpPr>
          <p:nvPr/>
        </p:nvCxnSpPr>
        <p:spPr>
          <a:xfrm flipH="1">
            <a:off x="5536237" y="158173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0784B6-9D64-DA45-E9DB-BC576A1FADF6}"/>
              </a:ext>
            </a:extLst>
          </p:cNvPr>
          <p:cNvCxnSpPr>
            <a:cxnSpLocks/>
          </p:cNvCxnSpPr>
          <p:nvPr/>
        </p:nvCxnSpPr>
        <p:spPr>
          <a:xfrm flipH="1" flipV="1">
            <a:off x="5344076" y="1285721"/>
            <a:ext cx="478275" cy="272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0126" y="1508251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E78C7-A416-7C1A-7D1A-8EFB99A0A552}"/>
              </a:ext>
            </a:extLst>
          </p:cNvPr>
          <p:cNvGrpSpPr/>
          <p:nvPr/>
        </p:nvGrpSpPr>
        <p:grpSpPr>
          <a:xfrm>
            <a:off x="475783" y="2754618"/>
            <a:ext cx="5279706" cy="1359929"/>
            <a:chOff x="5266879" y="1674341"/>
            <a:chExt cx="5279706" cy="1359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E21CD45-33AE-AAB9-D6F5-DE5614D7DF93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0B881-92E3-8C11-6759-D3E254DF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C1257E-49F0-A957-16DD-BE6A93398466}"/>
              </a:ext>
            </a:extLst>
          </p:cNvPr>
          <p:cNvGrpSpPr/>
          <p:nvPr/>
        </p:nvGrpSpPr>
        <p:grpSpPr>
          <a:xfrm>
            <a:off x="6940130" y="4406277"/>
            <a:ext cx="3983243" cy="1553385"/>
            <a:chOff x="4763095" y="4390215"/>
            <a:chExt cx="3983243" cy="15533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6E23AB-38EE-602B-BFCB-AAD5CF9A6EFF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EEB969-B9C7-5F42-9D8B-739B111F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9158ADA-F182-D769-A026-CC5625885D82}"/>
              </a:ext>
            </a:extLst>
          </p:cNvPr>
          <p:cNvSpPr/>
          <p:nvPr/>
        </p:nvSpPr>
        <p:spPr>
          <a:xfrm>
            <a:off x="732837" y="3795681"/>
            <a:ext cx="5455028" cy="1238627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kim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theo hai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5E0F277-1C53-3219-5263-EF1261862C8B}"/>
              </a:ext>
            </a:extLst>
          </p:cNvPr>
          <p:cNvSpPr/>
          <p:nvPr/>
        </p:nvSpPr>
        <p:spPr>
          <a:xfrm flipH="1">
            <a:off x="4693727" y="409985"/>
            <a:ext cx="1154389" cy="755787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  <a:gd name="connsiteX0" fmla="*/ 0 w 1113544"/>
              <a:gd name="connsiteY0" fmla="*/ 0 h 686176"/>
              <a:gd name="connsiteX1" fmla="*/ 480773 w 1113544"/>
              <a:gd name="connsiteY1" fmla="*/ 61876 h 686176"/>
              <a:gd name="connsiteX2" fmla="*/ 899668 w 1113544"/>
              <a:gd name="connsiteY2" fmla="*/ 28384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80773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44" h="686176">
                <a:moveTo>
                  <a:pt x="0" y="0"/>
                </a:moveTo>
                <a:cubicBezTo>
                  <a:pt x="170284" y="6998"/>
                  <a:pt x="290901" y="-805"/>
                  <a:pt x="458994" y="61876"/>
                </a:cubicBezTo>
                <a:cubicBezTo>
                  <a:pt x="627087" y="124557"/>
                  <a:pt x="673145" y="156600"/>
                  <a:pt x="834332" y="294097"/>
                </a:cubicBezTo>
                <a:cubicBezTo>
                  <a:pt x="964584" y="393993"/>
                  <a:pt x="1056005" y="566433"/>
                  <a:pt x="1113544" y="686176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3985996-856E-FD3F-46B4-78FBC4AC5422}"/>
              </a:ext>
            </a:extLst>
          </p:cNvPr>
          <p:cNvGrpSpPr/>
          <p:nvPr/>
        </p:nvGrpSpPr>
        <p:grpSpPr>
          <a:xfrm>
            <a:off x="475783" y="2581837"/>
            <a:ext cx="6464346" cy="1822340"/>
            <a:chOff x="5266879" y="1674341"/>
            <a:chExt cx="6464346" cy="182234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326A1F9-99F6-3FD1-97E5-18438C4CE8E6}"/>
                </a:ext>
              </a:extLst>
            </p:cNvPr>
            <p:cNvSpPr/>
            <p:nvPr/>
          </p:nvSpPr>
          <p:spPr>
            <a:xfrm>
              <a:off x="5581708" y="2221139"/>
              <a:ext cx="6149517" cy="1275542"/>
            </a:xfrm>
            <a:custGeom>
              <a:avLst/>
              <a:gdLst>
                <a:gd name="connsiteX0" fmla="*/ 0 w 6149517"/>
                <a:gd name="connsiteY0" fmla="*/ 212595 h 1275542"/>
                <a:gd name="connsiteX1" fmla="*/ 212595 w 6149517"/>
                <a:gd name="connsiteY1" fmla="*/ 0 h 1275542"/>
                <a:gd name="connsiteX2" fmla="*/ 5936922 w 6149517"/>
                <a:gd name="connsiteY2" fmla="*/ 0 h 1275542"/>
                <a:gd name="connsiteX3" fmla="*/ 6149517 w 6149517"/>
                <a:gd name="connsiteY3" fmla="*/ 212595 h 1275542"/>
                <a:gd name="connsiteX4" fmla="*/ 6149517 w 6149517"/>
                <a:gd name="connsiteY4" fmla="*/ 1062947 h 1275542"/>
                <a:gd name="connsiteX5" fmla="*/ 5936922 w 6149517"/>
                <a:gd name="connsiteY5" fmla="*/ 1275542 h 1275542"/>
                <a:gd name="connsiteX6" fmla="*/ 212595 w 6149517"/>
                <a:gd name="connsiteY6" fmla="*/ 1275542 h 1275542"/>
                <a:gd name="connsiteX7" fmla="*/ 0 w 6149517"/>
                <a:gd name="connsiteY7" fmla="*/ 1062947 h 1275542"/>
                <a:gd name="connsiteX8" fmla="*/ 0 w 6149517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9517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014726" y="-61902"/>
                    <a:pt x="3604374" y="-101778"/>
                    <a:pt x="5936922" y="0"/>
                  </a:cubicBezTo>
                  <a:cubicBezTo>
                    <a:pt x="6045772" y="-2685"/>
                    <a:pt x="6161883" y="78703"/>
                    <a:pt x="6149517" y="212595"/>
                  </a:cubicBezTo>
                  <a:cubicBezTo>
                    <a:pt x="6183958" y="314986"/>
                    <a:pt x="6103198" y="671117"/>
                    <a:pt x="6149517" y="1062947"/>
                  </a:cubicBezTo>
                  <a:cubicBezTo>
                    <a:pt x="6134897" y="1173202"/>
                    <a:pt x="6051603" y="1262915"/>
                    <a:pt x="5936922" y="1275542"/>
                  </a:cubicBezTo>
                  <a:cubicBezTo>
                    <a:pt x="4055364" y="1133150"/>
                    <a:pt x="960829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6149517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2394748" y="-164947"/>
                    <a:pt x="4032646" y="-52288"/>
                    <a:pt x="5936922" y="0"/>
                  </a:cubicBezTo>
                  <a:cubicBezTo>
                    <a:pt x="6053772" y="-8821"/>
                    <a:pt x="6143015" y="96223"/>
                    <a:pt x="6149517" y="212595"/>
                  </a:cubicBezTo>
                  <a:cubicBezTo>
                    <a:pt x="6195968" y="443776"/>
                    <a:pt x="6147572" y="955403"/>
                    <a:pt x="6149517" y="1062947"/>
                  </a:cubicBezTo>
                  <a:cubicBezTo>
                    <a:pt x="6156493" y="1189366"/>
                    <a:pt x="6048267" y="1264500"/>
                    <a:pt x="5936922" y="1275542"/>
                  </a:cubicBezTo>
                  <a:cubicBezTo>
                    <a:pt x="4024285" y="1434083"/>
                    <a:pt x="2925816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phút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đang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ngược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chiều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.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86AD419-67AA-204B-A71E-AB6E3D76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7796D9-ED3E-19A1-315C-B0A72E7A2981}"/>
              </a:ext>
            </a:extLst>
          </p:cNvPr>
          <p:cNvGrpSpPr/>
          <p:nvPr/>
        </p:nvGrpSpPr>
        <p:grpSpPr>
          <a:xfrm>
            <a:off x="6940130" y="4406277"/>
            <a:ext cx="3983243" cy="1553385"/>
            <a:chOff x="4763095" y="4390215"/>
            <a:chExt cx="3983243" cy="155338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DCEAD28-FCA0-A159-9FCE-827155508F1A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2162BA-5A24-9CD2-829B-EF29715F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3693C53-9997-280A-9B95-C85224618E7C}"/>
              </a:ext>
            </a:extLst>
          </p:cNvPr>
          <p:cNvGrpSpPr/>
          <p:nvPr/>
        </p:nvGrpSpPr>
        <p:grpSpPr>
          <a:xfrm>
            <a:off x="6940130" y="4404177"/>
            <a:ext cx="3983243" cy="1553385"/>
            <a:chOff x="4763095" y="4390215"/>
            <a:chExt cx="3983243" cy="15533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D959ABE-AA8E-43C4-5912-F7D6E1DF9160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3FECE32-0873-869E-CA22-B94BDBAF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93942C-9560-5062-C98E-A14F1ED1785D}"/>
              </a:ext>
            </a:extLst>
          </p:cNvPr>
          <p:cNvGrpSpPr/>
          <p:nvPr/>
        </p:nvGrpSpPr>
        <p:grpSpPr>
          <a:xfrm>
            <a:off x="6940130" y="4404177"/>
            <a:ext cx="3983243" cy="1553385"/>
            <a:chOff x="4763095" y="4390215"/>
            <a:chExt cx="3983243" cy="155338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61C8AEA-3F01-D2D2-BC42-B06A066DA417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607BBA9-EB2D-F099-2042-C1F09ADAA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7F4A94-3862-6DD9-3758-E85648122B4A}"/>
              </a:ext>
            </a:extLst>
          </p:cNvPr>
          <p:cNvGrpSpPr/>
          <p:nvPr/>
        </p:nvGrpSpPr>
        <p:grpSpPr>
          <a:xfrm>
            <a:off x="6940130" y="4404177"/>
            <a:ext cx="3983243" cy="1553385"/>
            <a:chOff x="4763095" y="4390215"/>
            <a:chExt cx="3983243" cy="155338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6A9201E-1FED-1835-6DB8-4944E0704FFD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042CAFC-2E61-1D04-A2BD-909767A8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28383AF-E2F6-425C-E2A7-0CA795BC8AE2}"/>
              </a:ext>
            </a:extLst>
          </p:cNvPr>
          <p:cNvGrpSpPr/>
          <p:nvPr/>
        </p:nvGrpSpPr>
        <p:grpSpPr>
          <a:xfrm>
            <a:off x="6940129" y="4402077"/>
            <a:ext cx="3983243" cy="1553385"/>
            <a:chOff x="4763095" y="4390215"/>
            <a:chExt cx="3983243" cy="155338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F16803C3-AA55-024C-6385-BBA5EA05F039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755FAD6-FFCC-514A-F0DC-9F5EAD03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2C257C8-19EC-34E5-4EF9-3D3F7B9E9A4B}"/>
              </a:ext>
            </a:extLst>
          </p:cNvPr>
          <p:cNvSpPr/>
          <p:nvPr/>
        </p:nvSpPr>
        <p:spPr>
          <a:xfrm>
            <a:off x="4396326" y="2830398"/>
            <a:ext cx="2924071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35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9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9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7" grpId="0" animBg="1"/>
          <p:bldP spid="78" grpId="0" animBg="1"/>
          <p:bldP spid="7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7" grpId="0" animBg="1"/>
          <p:bldP spid="78" grpId="0" animBg="1"/>
          <p:bldP spid="78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05" y="488838"/>
            <a:ext cx="2184025" cy="215626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1E40719-678F-3824-C2CE-AA1B373FFA3D}"/>
              </a:ext>
            </a:extLst>
          </p:cNvPr>
          <p:cNvCxnSpPr>
            <a:cxnSpLocks/>
          </p:cNvCxnSpPr>
          <p:nvPr/>
        </p:nvCxnSpPr>
        <p:spPr>
          <a:xfrm flipH="1">
            <a:off x="5540499" y="157967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4213EA8-57E2-AE1D-B64F-585A20E6275E}"/>
              </a:ext>
            </a:extLst>
          </p:cNvPr>
          <p:cNvCxnSpPr>
            <a:cxnSpLocks/>
          </p:cNvCxnSpPr>
          <p:nvPr/>
        </p:nvCxnSpPr>
        <p:spPr>
          <a:xfrm flipH="1">
            <a:off x="5368066" y="1573845"/>
            <a:ext cx="476725" cy="13303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1504CAB-F72C-C0F0-6540-211716E0DE0C}"/>
              </a:ext>
            </a:extLst>
          </p:cNvPr>
          <p:cNvCxnSpPr>
            <a:cxnSpLocks/>
          </p:cNvCxnSpPr>
          <p:nvPr/>
        </p:nvCxnSpPr>
        <p:spPr>
          <a:xfrm flipH="1">
            <a:off x="5536237" y="158173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0126" y="1508251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E78C7-A416-7C1A-7D1A-8EFB99A0A552}"/>
              </a:ext>
            </a:extLst>
          </p:cNvPr>
          <p:cNvGrpSpPr/>
          <p:nvPr/>
        </p:nvGrpSpPr>
        <p:grpSpPr>
          <a:xfrm>
            <a:off x="475783" y="2754618"/>
            <a:ext cx="6783999" cy="1919287"/>
            <a:chOff x="5266879" y="1674341"/>
            <a:chExt cx="6783999" cy="19192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E21CD45-33AE-AAB9-D6F5-DE5614D7DF93}"/>
                </a:ext>
              </a:extLst>
            </p:cNvPr>
            <p:cNvSpPr/>
            <p:nvPr/>
          </p:nvSpPr>
          <p:spPr>
            <a:xfrm>
              <a:off x="5581709" y="2221139"/>
              <a:ext cx="6469169" cy="1372489"/>
            </a:xfrm>
            <a:custGeom>
              <a:avLst/>
              <a:gdLst>
                <a:gd name="connsiteX0" fmla="*/ 0 w 6469169"/>
                <a:gd name="connsiteY0" fmla="*/ 228753 h 1372489"/>
                <a:gd name="connsiteX1" fmla="*/ 228753 w 6469169"/>
                <a:gd name="connsiteY1" fmla="*/ 0 h 1372489"/>
                <a:gd name="connsiteX2" fmla="*/ 6240416 w 6469169"/>
                <a:gd name="connsiteY2" fmla="*/ 0 h 1372489"/>
                <a:gd name="connsiteX3" fmla="*/ 6469169 w 6469169"/>
                <a:gd name="connsiteY3" fmla="*/ 228753 h 1372489"/>
                <a:gd name="connsiteX4" fmla="*/ 6469169 w 6469169"/>
                <a:gd name="connsiteY4" fmla="*/ 1143736 h 1372489"/>
                <a:gd name="connsiteX5" fmla="*/ 6240416 w 6469169"/>
                <a:gd name="connsiteY5" fmla="*/ 1372489 h 1372489"/>
                <a:gd name="connsiteX6" fmla="*/ 228753 w 6469169"/>
                <a:gd name="connsiteY6" fmla="*/ 1372489 h 1372489"/>
                <a:gd name="connsiteX7" fmla="*/ 0 w 6469169"/>
                <a:gd name="connsiteY7" fmla="*/ 1143736 h 1372489"/>
                <a:gd name="connsiteX8" fmla="*/ 0 w 6469169"/>
                <a:gd name="connsiteY8" fmla="*/ 228753 h 137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9169" h="1372489" fill="none" extrusionOk="0">
                  <a:moveTo>
                    <a:pt x="0" y="228753"/>
                  </a:moveTo>
                  <a:cubicBezTo>
                    <a:pt x="-19662" y="94193"/>
                    <a:pt x="110874" y="9627"/>
                    <a:pt x="228753" y="0"/>
                  </a:cubicBezTo>
                  <a:cubicBezTo>
                    <a:pt x="1189391" y="-61902"/>
                    <a:pt x="3243244" y="-101778"/>
                    <a:pt x="6240416" y="0"/>
                  </a:cubicBezTo>
                  <a:cubicBezTo>
                    <a:pt x="6354821" y="-3741"/>
                    <a:pt x="6479387" y="88800"/>
                    <a:pt x="6469169" y="228753"/>
                  </a:cubicBezTo>
                  <a:cubicBezTo>
                    <a:pt x="6468139" y="437633"/>
                    <a:pt x="6551451" y="957003"/>
                    <a:pt x="6469169" y="1143736"/>
                  </a:cubicBezTo>
                  <a:cubicBezTo>
                    <a:pt x="6446874" y="1259158"/>
                    <a:pt x="6365787" y="1368025"/>
                    <a:pt x="6240416" y="1372489"/>
                  </a:cubicBezTo>
                  <a:cubicBezTo>
                    <a:pt x="4771970" y="1230097"/>
                    <a:pt x="2611831" y="1483590"/>
                    <a:pt x="228753" y="1372489"/>
                  </a:cubicBezTo>
                  <a:cubicBezTo>
                    <a:pt x="85765" y="1380820"/>
                    <a:pt x="-2980" y="1283659"/>
                    <a:pt x="0" y="1143736"/>
                  </a:cubicBezTo>
                  <a:cubicBezTo>
                    <a:pt x="30946" y="794304"/>
                    <a:pt x="-52339" y="321429"/>
                    <a:pt x="0" y="228753"/>
                  </a:cubicBezTo>
                  <a:close/>
                </a:path>
                <a:path w="6469169" h="1372489" stroke="0" extrusionOk="0">
                  <a:moveTo>
                    <a:pt x="0" y="228753"/>
                  </a:moveTo>
                  <a:cubicBezTo>
                    <a:pt x="-9815" y="89445"/>
                    <a:pt x="90251" y="-20347"/>
                    <a:pt x="228753" y="0"/>
                  </a:cubicBezTo>
                  <a:cubicBezTo>
                    <a:pt x="2621735" y="-164947"/>
                    <a:pt x="3332697" y="-52288"/>
                    <a:pt x="6240416" y="0"/>
                  </a:cubicBezTo>
                  <a:cubicBezTo>
                    <a:pt x="6365769" y="-15419"/>
                    <a:pt x="6452989" y="105006"/>
                    <a:pt x="6469169" y="228753"/>
                  </a:cubicBezTo>
                  <a:cubicBezTo>
                    <a:pt x="6405575" y="558982"/>
                    <a:pt x="6447684" y="715036"/>
                    <a:pt x="6469169" y="1143736"/>
                  </a:cubicBezTo>
                  <a:cubicBezTo>
                    <a:pt x="6475553" y="1278315"/>
                    <a:pt x="6354944" y="1351000"/>
                    <a:pt x="6240416" y="1372489"/>
                  </a:cubicBezTo>
                  <a:cubicBezTo>
                    <a:pt x="3642293" y="1531030"/>
                    <a:pt x="1109378" y="1230653"/>
                    <a:pt x="228753" y="1372489"/>
                  </a:cubicBezTo>
                  <a:cubicBezTo>
                    <a:pt x="101260" y="1392785"/>
                    <a:pt x="18345" y="1263694"/>
                    <a:pt x="0" y="1143736"/>
                  </a:cubicBezTo>
                  <a:cubicBezTo>
                    <a:pt x="35238" y="774911"/>
                    <a:pt x="34835" y="417632"/>
                    <a:pt x="0" y="22875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4000"/>
                </a:lnSpc>
                <a:spcAft>
                  <a:spcPts val="1000"/>
                </a:spcAft>
              </a:pPr>
              <a:r>
                <a:rPr lang="en-US" sz="3600" dirty="0">
                  <a:solidFill>
                    <a:srgbClr val="000000"/>
                  </a:solidFill>
                  <a:effectLst/>
                </a:rPr>
                <a:t>     Khi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kim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phút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bao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nhiêu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phút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nữa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mới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đến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 9 </a:t>
              </a:r>
              <a:r>
                <a:rPr lang="en-US" sz="3600" dirty="0" err="1">
                  <a:solidFill>
                    <a:srgbClr val="000000"/>
                  </a:solidFill>
                  <a:effectLst/>
                </a:rPr>
                <a:t>giờ</a:t>
              </a:r>
              <a:r>
                <a:rPr lang="en-US" sz="3600" dirty="0">
                  <a:solidFill>
                    <a:srgbClr val="000000"/>
                  </a:solidFill>
                  <a:effectLst/>
                </a:rPr>
                <a:t>?</a:t>
              </a:r>
              <a:endParaRPr lang="en-US" sz="3600" dirty="0">
                <a:effectLst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0B881-92E3-8C11-6759-D3E254DF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C1257E-49F0-A957-16DD-BE6A93398466}"/>
              </a:ext>
            </a:extLst>
          </p:cNvPr>
          <p:cNvGrpSpPr/>
          <p:nvPr/>
        </p:nvGrpSpPr>
        <p:grpSpPr>
          <a:xfrm>
            <a:off x="7452749" y="4673905"/>
            <a:ext cx="3312235" cy="1404915"/>
            <a:chOff x="4763095" y="4390215"/>
            <a:chExt cx="3312235" cy="140491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6E23AB-38EE-602B-BFCB-AAD5CF9A6EFF}"/>
                </a:ext>
              </a:extLst>
            </p:cNvPr>
            <p:cNvSpPr/>
            <p:nvPr/>
          </p:nvSpPr>
          <p:spPr>
            <a:xfrm>
              <a:off x="5444838" y="4965858"/>
              <a:ext cx="2630492" cy="829272"/>
            </a:xfrm>
            <a:custGeom>
              <a:avLst/>
              <a:gdLst>
                <a:gd name="connsiteX0" fmla="*/ 0 w 2630492"/>
                <a:gd name="connsiteY0" fmla="*/ 138215 h 829272"/>
                <a:gd name="connsiteX1" fmla="*/ 138215 w 2630492"/>
                <a:gd name="connsiteY1" fmla="*/ 0 h 829272"/>
                <a:gd name="connsiteX2" fmla="*/ 2492277 w 2630492"/>
                <a:gd name="connsiteY2" fmla="*/ 0 h 829272"/>
                <a:gd name="connsiteX3" fmla="*/ 2630492 w 2630492"/>
                <a:gd name="connsiteY3" fmla="*/ 138215 h 829272"/>
                <a:gd name="connsiteX4" fmla="*/ 2630492 w 2630492"/>
                <a:gd name="connsiteY4" fmla="*/ 691057 h 829272"/>
                <a:gd name="connsiteX5" fmla="*/ 2492277 w 2630492"/>
                <a:gd name="connsiteY5" fmla="*/ 829272 h 829272"/>
                <a:gd name="connsiteX6" fmla="*/ 138215 w 2630492"/>
                <a:gd name="connsiteY6" fmla="*/ 829272 h 829272"/>
                <a:gd name="connsiteX7" fmla="*/ 0 w 2630492"/>
                <a:gd name="connsiteY7" fmla="*/ 691057 h 829272"/>
                <a:gd name="connsiteX8" fmla="*/ 0 w 2630492"/>
                <a:gd name="connsiteY8" fmla="*/ 138215 h 8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92" h="829272" fill="none" extrusionOk="0">
                  <a:moveTo>
                    <a:pt x="0" y="138215"/>
                  </a:moveTo>
                  <a:cubicBezTo>
                    <a:pt x="-4472" y="60011"/>
                    <a:pt x="67037" y="5870"/>
                    <a:pt x="138215" y="0"/>
                  </a:cubicBezTo>
                  <a:cubicBezTo>
                    <a:pt x="955508" y="-61902"/>
                    <a:pt x="2034970" y="-101778"/>
                    <a:pt x="2492277" y="0"/>
                  </a:cubicBezTo>
                  <a:cubicBezTo>
                    <a:pt x="2557185" y="-3583"/>
                    <a:pt x="2638498" y="51211"/>
                    <a:pt x="2630492" y="138215"/>
                  </a:cubicBezTo>
                  <a:cubicBezTo>
                    <a:pt x="2583047" y="231350"/>
                    <a:pt x="2638546" y="583233"/>
                    <a:pt x="2630492" y="691057"/>
                  </a:cubicBezTo>
                  <a:cubicBezTo>
                    <a:pt x="2624277" y="764348"/>
                    <a:pt x="2568066" y="826753"/>
                    <a:pt x="2492277" y="829272"/>
                  </a:cubicBezTo>
                  <a:cubicBezTo>
                    <a:pt x="1859935" y="686880"/>
                    <a:pt x="883575" y="940373"/>
                    <a:pt x="138215" y="829272"/>
                  </a:cubicBezTo>
                  <a:cubicBezTo>
                    <a:pt x="48513" y="835960"/>
                    <a:pt x="-3044" y="781272"/>
                    <a:pt x="0" y="691057"/>
                  </a:cubicBezTo>
                  <a:cubicBezTo>
                    <a:pt x="-9057" y="477044"/>
                    <a:pt x="-21603" y="335739"/>
                    <a:pt x="0" y="138215"/>
                  </a:cubicBezTo>
                  <a:close/>
                </a:path>
                <a:path w="2630492" h="829272" stroke="0" extrusionOk="0">
                  <a:moveTo>
                    <a:pt x="0" y="138215"/>
                  </a:moveTo>
                  <a:cubicBezTo>
                    <a:pt x="-4282" y="56222"/>
                    <a:pt x="61241" y="-1071"/>
                    <a:pt x="138215" y="0"/>
                  </a:cubicBezTo>
                  <a:cubicBezTo>
                    <a:pt x="379181" y="-164947"/>
                    <a:pt x="2113099" y="-52288"/>
                    <a:pt x="2492277" y="0"/>
                  </a:cubicBezTo>
                  <a:cubicBezTo>
                    <a:pt x="2567802" y="-12667"/>
                    <a:pt x="2625585" y="62667"/>
                    <a:pt x="2630492" y="138215"/>
                  </a:cubicBezTo>
                  <a:cubicBezTo>
                    <a:pt x="2605927" y="327601"/>
                    <a:pt x="2587214" y="574806"/>
                    <a:pt x="2630492" y="691057"/>
                  </a:cubicBezTo>
                  <a:cubicBezTo>
                    <a:pt x="2633358" y="771091"/>
                    <a:pt x="2562004" y="817249"/>
                    <a:pt x="2492277" y="829272"/>
                  </a:cubicBezTo>
                  <a:cubicBezTo>
                    <a:pt x="1601609" y="987813"/>
                    <a:pt x="492255" y="687436"/>
                    <a:pt x="138215" y="829272"/>
                  </a:cubicBezTo>
                  <a:cubicBezTo>
                    <a:pt x="61630" y="833676"/>
                    <a:pt x="11037" y="763553"/>
                    <a:pt x="0" y="691057"/>
                  </a:cubicBezTo>
                  <a:cubicBezTo>
                    <a:pt x="24822" y="620617"/>
                    <a:pt x="524" y="352695"/>
                    <a:pt x="0" y="13821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EEB969-B9C7-5F42-9D8B-739B111F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598975-19D7-81AB-29A8-F4A9E145DDF8}"/>
              </a:ext>
            </a:extLst>
          </p:cNvPr>
          <p:cNvGrpSpPr/>
          <p:nvPr/>
        </p:nvGrpSpPr>
        <p:grpSpPr>
          <a:xfrm>
            <a:off x="848221" y="2831121"/>
            <a:ext cx="6091909" cy="1797971"/>
            <a:chOff x="5266879" y="1674341"/>
            <a:chExt cx="6091909" cy="179797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C4C29B2-2732-BAB5-0E96-516C84738714}"/>
                </a:ext>
              </a:extLst>
            </p:cNvPr>
            <p:cNvSpPr/>
            <p:nvPr/>
          </p:nvSpPr>
          <p:spPr>
            <a:xfrm>
              <a:off x="5581709" y="2221139"/>
              <a:ext cx="5777079" cy="1251173"/>
            </a:xfrm>
            <a:custGeom>
              <a:avLst/>
              <a:gdLst>
                <a:gd name="connsiteX0" fmla="*/ 0 w 5777079"/>
                <a:gd name="connsiteY0" fmla="*/ 208533 h 1251173"/>
                <a:gd name="connsiteX1" fmla="*/ 208533 w 5777079"/>
                <a:gd name="connsiteY1" fmla="*/ 0 h 1251173"/>
                <a:gd name="connsiteX2" fmla="*/ 5568546 w 5777079"/>
                <a:gd name="connsiteY2" fmla="*/ 0 h 1251173"/>
                <a:gd name="connsiteX3" fmla="*/ 5777079 w 5777079"/>
                <a:gd name="connsiteY3" fmla="*/ 208533 h 1251173"/>
                <a:gd name="connsiteX4" fmla="*/ 5777079 w 5777079"/>
                <a:gd name="connsiteY4" fmla="*/ 1042640 h 1251173"/>
                <a:gd name="connsiteX5" fmla="*/ 5568546 w 5777079"/>
                <a:gd name="connsiteY5" fmla="*/ 1251173 h 1251173"/>
                <a:gd name="connsiteX6" fmla="*/ 208533 w 5777079"/>
                <a:gd name="connsiteY6" fmla="*/ 1251173 h 1251173"/>
                <a:gd name="connsiteX7" fmla="*/ 0 w 5777079"/>
                <a:gd name="connsiteY7" fmla="*/ 1042640 h 1251173"/>
                <a:gd name="connsiteX8" fmla="*/ 0 w 5777079"/>
                <a:gd name="connsiteY8" fmla="*/ 208533 h 125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7079" h="1251173" fill="none" extrusionOk="0">
                  <a:moveTo>
                    <a:pt x="0" y="208533"/>
                  </a:moveTo>
                  <a:cubicBezTo>
                    <a:pt x="-5029" y="91260"/>
                    <a:pt x="102406" y="10293"/>
                    <a:pt x="208533" y="0"/>
                  </a:cubicBezTo>
                  <a:cubicBezTo>
                    <a:pt x="778404" y="-61902"/>
                    <a:pt x="4004672" y="-101778"/>
                    <a:pt x="5568546" y="0"/>
                  </a:cubicBezTo>
                  <a:cubicBezTo>
                    <a:pt x="5674939" y="-2752"/>
                    <a:pt x="5778620" y="91310"/>
                    <a:pt x="5777079" y="208533"/>
                  </a:cubicBezTo>
                  <a:cubicBezTo>
                    <a:pt x="5804266" y="466779"/>
                    <a:pt x="5750730" y="853337"/>
                    <a:pt x="5777079" y="1042640"/>
                  </a:cubicBezTo>
                  <a:cubicBezTo>
                    <a:pt x="5768333" y="1153528"/>
                    <a:pt x="5681052" y="1238858"/>
                    <a:pt x="5568546" y="1251173"/>
                  </a:cubicBezTo>
                  <a:cubicBezTo>
                    <a:pt x="3905714" y="1108781"/>
                    <a:pt x="2047421" y="1362274"/>
                    <a:pt x="208533" y="1251173"/>
                  </a:cubicBezTo>
                  <a:cubicBezTo>
                    <a:pt x="76013" y="1259854"/>
                    <a:pt x="-629" y="1160677"/>
                    <a:pt x="0" y="1042640"/>
                  </a:cubicBezTo>
                  <a:cubicBezTo>
                    <a:pt x="11484" y="890147"/>
                    <a:pt x="30446" y="402728"/>
                    <a:pt x="0" y="208533"/>
                  </a:cubicBezTo>
                  <a:close/>
                </a:path>
                <a:path w="5777079" h="1251173" stroke="0" extrusionOk="0">
                  <a:moveTo>
                    <a:pt x="0" y="208533"/>
                  </a:moveTo>
                  <a:cubicBezTo>
                    <a:pt x="-5421" y="86199"/>
                    <a:pt x="86752" y="-11059"/>
                    <a:pt x="208533" y="0"/>
                  </a:cubicBezTo>
                  <a:cubicBezTo>
                    <a:pt x="2302445" y="-164947"/>
                    <a:pt x="4977127" y="-52288"/>
                    <a:pt x="5568546" y="0"/>
                  </a:cubicBezTo>
                  <a:cubicBezTo>
                    <a:pt x="5683596" y="-1880"/>
                    <a:pt x="5765896" y="95153"/>
                    <a:pt x="5777079" y="208533"/>
                  </a:cubicBezTo>
                  <a:cubicBezTo>
                    <a:pt x="5734398" y="575539"/>
                    <a:pt x="5831149" y="890938"/>
                    <a:pt x="5777079" y="1042640"/>
                  </a:cubicBezTo>
                  <a:cubicBezTo>
                    <a:pt x="5789108" y="1173341"/>
                    <a:pt x="5678391" y="1241483"/>
                    <a:pt x="5568546" y="1251173"/>
                  </a:cubicBezTo>
                  <a:cubicBezTo>
                    <a:pt x="4069012" y="1409714"/>
                    <a:pt x="2685866" y="1109337"/>
                    <a:pt x="208533" y="1251173"/>
                  </a:cubicBezTo>
                  <a:cubicBezTo>
                    <a:pt x="93041" y="1256820"/>
                    <a:pt x="4489" y="1156249"/>
                    <a:pt x="0" y="1042640"/>
                  </a:cubicBezTo>
                  <a:cubicBezTo>
                    <a:pt x="-70382" y="690226"/>
                    <a:pt x="36470" y="297655"/>
                    <a:pt x="0" y="2085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4000"/>
                </a:lnSpc>
                <a:spcAft>
                  <a:spcPts val="1000"/>
                </a:spcAft>
              </a:pPr>
              <a:r>
                <a:rPr lang="en-US" sz="3600" dirty="0">
                  <a:solidFill>
                    <a:srgbClr val="000000"/>
                  </a:solidFill>
                </a:rPr>
                <a:t>     </a:t>
              </a:r>
              <a:r>
                <a:rPr lang="en-US" sz="3600" dirty="0" err="1">
                  <a:solidFill>
                    <a:srgbClr val="000000"/>
                  </a:solidFill>
                </a:rPr>
                <a:t>Đọc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b="1" dirty="0">
                  <a:solidFill>
                    <a:srgbClr val="000000"/>
                  </a:solidFill>
                </a:rPr>
                <a:t>9 </a:t>
              </a:r>
              <a:r>
                <a:rPr lang="en-US" sz="3600" b="1" dirty="0" err="1">
                  <a:solidFill>
                    <a:srgbClr val="000000"/>
                  </a:solidFill>
                </a:rPr>
                <a:t>giờ</a:t>
              </a:r>
              <a:r>
                <a:rPr lang="en-US" sz="3600" b="1" dirty="0">
                  <a:solidFill>
                    <a:srgbClr val="000000"/>
                  </a:solidFill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</a:rPr>
                <a:t>kém</a:t>
              </a:r>
              <a:r>
                <a:rPr lang="en-US" sz="3600" b="1" dirty="0">
                  <a:solidFill>
                    <a:srgbClr val="000000"/>
                  </a:solidFill>
                </a:rPr>
                <a:t> 25 </a:t>
              </a:r>
              <a:r>
                <a:rPr lang="en-US" sz="3600" b="1" dirty="0" err="1">
                  <a:solidFill>
                    <a:srgbClr val="000000"/>
                  </a:solidFill>
                </a:rPr>
                <a:t>phút</a:t>
              </a:r>
              <a:r>
                <a:rPr lang="en-US" sz="3600" dirty="0">
                  <a:solidFill>
                    <a:srgbClr val="000000"/>
                  </a:solidFill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</a:rPr>
                <a:t>Cả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lớp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nhắc</a:t>
              </a:r>
              <a:r>
                <a:rPr lang="en-US" sz="3600" dirty="0">
                  <a:solidFill>
                    <a:srgbClr val="000000"/>
                  </a:solidFill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</a:rPr>
                <a:t>.</a:t>
              </a:r>
              <a:endParaRPr lang="en-US" sz="3600" dirty="0">
                <a:effectLst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5F6E55-1CF9-4D04-9A4A-A864BA53E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CB1670-FF1E-5B48-C78B-46A44E49EDE7}"/>
              </a:ext>
            </a:extLst>
          </p:cNvPr>
          <p:cNvGrpSpPr/>
          <p:nvPr/>
        </p:nvGrpSpPr>
        <p:grpSpPr>
          <a:xfrm>
            <a:off x="6095999" y="4906663"/>
            <a:ext cx="4891651" cy="1404915"/>
            <a:chOff x="4763095" y="4390215"/>
            <a:chExt cx="4891651" cy="140491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DA798A9-F9EB-1C21-5960-9A58C4001A5B}"/>
                </a:ext>
              </a:extLst>
            </p:cNvPr>
            <p:cNvSpPr/>
            <p:nvPr/>
          </p:nvSpPr>
          <p:spPr>
            <a:xfrm>
              <a:off x="5444838" y="4965858"/>
              <a:ext cx="4209908" cy="829272"/>
            </a:xfrm>
            <a:custGeom>
              <a:avLst/>
              <a:gdLst>
                <a:gd name="connsiteX0" fmla="*/ 0 w 4209908"/>
                <a:gd name="connsiteY0" fmla="*/ 138215 h 829272"/>
                <a:gd name="connsiteX1" fmla="*/ 138215 w 4209908"/>
                <a:gd name="connsiteY1" fmla="*/ 0 h 829272"/>
                <a:gd name="connsiteX2" fmla="*/ 4071693 w 4209908"/>
                <a:gd name="connsiteY2" fmla="*/ 0 h 829272"/>
                <a:gd name="connsiteX3" fmla="*/ 4209908 w 4209908"/>
                <a:gd name="connsiteY3" fmla="*/ 138215 h 829272"/>
                <a:gd name="connsiteX4" fmla="*/ 4209908 w 4209908"/>
                <a:gd name="connsiteY4" fmla="*/ 691057 h 829272"/>
                <a:gd name="connsiteX5" fmla="*/ 4071693 w 4209908"/>
                <a:gd name="connsiteY5" fmla="*/ 829272 h 829272"/>
                <a:gd name="connsiteX6" fmla="*/ 138215 w 4209908"/>
                <a:gd name="connsiteY6" fmla="*/ 829272 h 829272"/>
                <a:gd name="connsiteX7" fmla="*/ 0 w 4209908"/>
                <a:gd name="connsiteY7" fmla="*/ 691057 h 829272"/>
                <a:gd name="connsiteX8" fmla="*/ 0 w 4209908"/>
                <a:gd name="connsiteY8" fmla="*/ 138215 h 8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9908" h="829272" fill="none" extrusionOk="0">
                  <a:moveTo>
                    <a:pt x="0" y="138215"/>
                  </a:moveTo>
                  <a:cubicBezTo>
                    <a:pt x="-4472" y="60011"/>
                    <a:pt x="67037" y="5870"/>
                    <a:pt x="138215" y="0"/>
                  </a:cubicBezTo>
                  <a:cubicBezTo>
                    <a:pt x="1427583" y="-61902"/>
                    <a:pt x="3220661" y="-101778"/>
                    <a:pt x="4071693" y="0"/>
                  </a:cubicBezTo>
                  <a:cubicBezTo>
                    <a:pt x="4136601" y="-3583"/>
                    <a:pt x="4217914" y="51211"/>
                    <a:pt x="4209908" y="138215"/>
                  </a:cubicBezTo>
                  <a:cubicBezTo>
                    <a:pt x="4162463" y="231350"/>
                    <a:pt x="4217962" y="583233"/>
                    <a:pt x="4209908" y="691057"/>
                  </a:cubicBezTo>
                  <a:cubicBezTo>
                    <a:pt x="4203693" y="764348"/>
                    <a:pt x="4147482" y="826753"/>
                    <a:pt x="4071693" y="829272"/>
                  </a:cubicBezTo>
                  <a:cubicBezTo>
                    <a:pt x="2115844" y="686880"/>
                    <a:pt x="2026612" y="940373"/>
                    <a:pt x="138215" y="829272"/>
                  </a:cubicBezTo>
                  <a:cubicBezTo>
                    <a:pt x="48513" y="835960"/>
                    <a:pt x="-3044" y="781272"/>
                    <a:pt x="0" y="691057"/>
                  </a:cubicBezTo>
                  <a:cubicBezTo>
                    <a:pt x="-9057" y="477044"/>
                    <a:pt x="-21603" y="335739"/>
                    <a:pt x="0" y="138215"/>
                  </a:cubicBezTo>
                  <a:close/>
                </a:path>
                <a:path w="4209908" h="829272" stroke="0" extrusionOk="0">
                  <a:moveTo>
                    <a:pt x="0" y="138215"/>
                  </a:moveTo>
                  <a:cubicBezTo>
                    <a:pt x="-4282" y="56222"/>
                    <a:pt x="61241" y="-1071"/>
                    <a:pt x="138215" y="0"/>
                  </a:cubicBezTo>
                  <a:cubicBezTo>
                    <a:pt x="1462305" y="-164947"/>
                    <a:pt x="3676214" y="-52288"/>
                    <a:pt x="4071693" y="0"/>
                  </a:cubicBezTo>
                  <a:cubicBezTo>
                    <a:pt x="4147218" y="-12667"/>
                    <a:pt x="4205001" y="62667"/>
                    <a:pt x="4209908" y="138215"/>
                  </a:cubicBezTo>
                  <a:cubicBezTo>
                    <a:pt x="4185343" y="327601"/>
                    <a:pt x="4166630" y="574806"/>
                    <a:pt x="4209908" y="691057"/>
                  </a:cubicBezTo>
                  <a:cubicBezTo>
                    <a:pt x="4212774" y="771091"/>
                    <a:pt x="4141420" y="817249"/>
                    <a:pt x="4071693" y="829272"/>
                  </a:cubicBezTo>
                  <a:cubicBezTo>
                    <a:pt x="3440028" y="987813"/>
                    <a:pt x="1816453" y="687436"/>
                    <a:pt x="138215" y="829272"/>
                  </a:cubicBezTo>
                  <a:cubicBezTo>
                    <a:pt x="61630" y="833676"/>
                    <a:pt x="11037" y="763553"/>
                    <a:pt x="0" y="691057"/>
                  </a:cubicBezTo>
                  <a:cubicBezTo>
                    <a:pt x="24822" y="620617"/>
                    <a:pt x="524" y="352695"/>
                    <a:pt x="0" y="13821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CC8B9C-1EF1-1B7F-D704-080A1EF4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EDFCB3-34F8-2426-261E-6590507DBF20}"/>
              </a:ext>
            </a:extLst>
          </p:cNvPr>
          <p:cNvSpPr/>
          <p:nvPr/>
        </p:nvSpPr>
        <p:spPr>
          <a:xfrm>
            <a:off x="3256635" y="2954856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35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9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25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1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75" y="513551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1840375" y="1595120"/>
            <a:ext cx="494148" cy="10817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H="1">
            <a:off x="1625600" y="1591682"/>
            <a:ext cx="7074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2264796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7C0283-12A2-C6DF-FE73-CCE810498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63" y="513551"/>
            <a:ext cx="2184025" cy="215626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0FE084-FAD9-AB9A-61BD-A1F658D0BA39}"/>
              </a:ext>
            </a:extLst>
          </p:cNvPr>
          <p:cNvCxnSpPr>
            <a:cxnSpLocks/>
          </p:cNvCxnSpPr>
          <p:nvPr/>
        </p:nvCxnSpPr>
        <p:spPr>
          <a:xfrm flipH="1">
            <a:off x="5446955" y="1595120"/>
            <a:ext cx="544756" cy="10817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94653F-E0CB-1D34-1EAD-48CC6D1EFFA2}"/>
              </a:ext>
            </a:extLst>
          </p:cNvPr>
          <p:cNvCxnSpPr>
            <a:cxnSpLocks/>
          </p:cNvCxnSpPr>
          <p:nvPr/>
        </p:nvCxnSpPr>
        <p:spPr>
          <a:xfrm flipH="1" flipV="1">
            <a:off x="5662548" y="1069237"/>
            <a:ext cx="327672" cy="522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1870560-BE50-FE0E-5FE4-53411EB7CFD3}"/>
              </a:ext>
            </a:extLst>
          </p:cNvPr>
          <p:cNvSpPr/>
          <p:nvPr/>
        </p:nvSpPr>
        <p:spPr>
          <a:xfrm>
            <a:off x="5921984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3E8643-EABF-7435-D7E0-02FA59D364A0}"/>
              </a:ext>
            </a:extLst>
          </p:cNvPr>
          <p:cNvGrpSpPr/>
          <p:nvPr/>
        </p:nvGrpSpPr>
        <p:grpSpPr>
          <a:xfrm>
            <a:off x="7569475" y="1235774"/>
            <a:ext cx="3807499" cy="4003226"/>
            <a:chOff x="8001897" y="2517912"/>
            <a:chExt cx="3807499" cy="400322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84D1DEE-6A87-168B-9640-553FBDDF2E43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80097A-10D1-A4DC-751B-1D2B273AD2C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C771578-EA3D-F0AC-1368-B0D58635C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3D1442A-02D4-8FCD-40B3-97EA09564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343B772-E9F4-4A64-1E11-99A9A2B36A4D}"/>
              </a:ext>
            </a:extLst>
          </p:cNvPr>
          <p:cNvSpPr txBox="1"/>
          <p:nvPr/>
        </p:nvSpPr>
        <p:spPr>
          <a:xfrm>
            <a:off x="6990274" y="5346655"/>
            <a:ext cx="496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(1 HS quay </a:t>
            </a:r>
            <a:r>
              <a:rPr lang="en-US" sz="3600" b="1" i="1" dirty="0" err="1"/>
              <a:t>kim</a:t>
            </a:r>
            <a:r>
              <a:rPr lang="en-US" sz="3600" b="1" i="1" dirty="0"/>
              <a:t> </a:t>
            </a:r>
            <a:r>
              <a:rPr lang="en-US" sz="3600" b="1" i="1" dirty="0" err="1"/>
              <a:t>đồng</a:t>
            </a:r>
            <a:r>
              <a:rPr lang="en-US" sz="3600" b="1" i="1" dirty="0"/>
              <a:t> </a:t>
            </a:r>
            <a:r>
              <a:rPr lang="en-US" sz="3600" b="1" i="1" dirty="0" err="1"/>
              <a:t>hồ</a:t>
            </a:r>
            <a:r>
              <a:rPr lang="en-US" sz="3600" b="1" i="1" dirty="0"/>
              <a:t> 1 HS </a:t>
            </a:r>
            <a:r>
              <a:rPr lang="en-US" sz="3600" b="1" i="1" dirty="0" err="1"/>
              <a:t>đọc</a:t>
            </a:r>
            <a:r>
              <a:rPr lang="en-US" sz="3600" b="1" i="1" dirty="0"/>
              <a:t> </a:t>
            </a:r>
            <a:r>
              <a:rPr lang="en-US" sz="3600" b="1" i="1" dirty="0" err="1"/>
              <a:t>giờ</a:t>
            </a:r>
            <a:r>
              <a:rPr lang="en-US" sz="36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91" y="513551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2706414" y="1595120"/>
            <a:ext cx="507725" cy="1075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H="1">
            <a:off x="2505216" y="1591682"/>
            <a:ext cx="7074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3144412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7C0283-12A2-C6DF-FE73-CCE810498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3" y="513551"/>
            <a:ext cx="2184025" cy="215626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0FE084-FAD9-AB9A-61BD-A1F658D0BA39}"/>
              </a:ext>
            </a:extLst>
          </p:cNvPr>
          <p:cNvCxnSpPr>
            <a:cxnSpLocks/>
          </p:cNvCxnSpPr>
          <p:nvPr/>
        </p:nvCxnSpPr>
        <p:spPr>
          <a:xfrm flipH="1">
            <a:off x="8429297" y="1595120"/>
            <a:ext cx="518974" cy="8128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94653F-E0CB-1D34-1EAD-48CC6D1EFFA2}"/>
              </a:ext>
            </a:extLst>
          </p:cNvPr>
          <p:cNvCxnSpPr>
            <a:cxnSpLocks/>
          </p:cNvCxnSpPr>
          <p:nvPr/>
        </p:nvCxnSpPr>
        <p:spPr>
          <a:xfrm flipH="1" flipV="1">
            <a:off x="8619108" y="1069237"/>
            <a:ext cx="327672" cy="522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1870560-BE50-FE0E-5FE4-53411EB7CFD3}"/>
              </a:ext>
            </a:extLst>
          </p:cNvPr>
          <p:cNvSpPr/>
          <p:nvPr/>
        </p:nvSpPr>
        <p:spPr>
          <a:xfrm>
            <a:off x="8878544" y="15329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C7AD8D-079A-1BB1-B576-A74E54BC2A84}"/>
              </a:ext>
            </a:extLst>
          </p:cNvPr>
          <p:cNvSpPr/>
          <p:nvPr/>
        </p:nvSpPr>
        <p:spPr>
          <a:xfrm>
            <a:off x="679157" y="2937015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45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9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15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2D538A-5D70-7399-65AA-52FB7DD27D50}"/>
              </a:ext>
            </a:extLst>
          </p:cNvPr>
          <p:cNvSpPr/>
          <p:nvPr/>
        </p:nvSpPr>
        <p:spPr>
          <a:xfrm>
            <a:off x="6461034" y="2937014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55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9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FC97-07FF-BA16-92A7-DE146CA6BB8D}"/>
              </a:ext>
            </a:extLst>
          </p:cNvPr>
          <p:cNvSpPr txBox="1"/>
          <p:nvPr/>
        </p:nvSpPr>
        <p:spPr>
          <a:xfrm>
            <a:off x="3442894" y="509834"/>
            <a:ext cx="8220786" cy="5838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4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kim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theo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 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(riêng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theo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12).</a:t>
            </a:r>
            <a:endParaRPr lang="vi-VN" sz="2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Thông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3970"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kim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chưa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theo 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kim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397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8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9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... .</a:t>
            </a:r>
            <a:endParaRPr lang="vi-VN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3970"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kim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(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11 ),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theo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kim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10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vi-VN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... .</a:t>
            </a:r>
            <a:endParaRPr lang="vi-VN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7140F8-146A-0F2F-853E-4D7B0053B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740" y="3084141"/>
            <a:ext cx="3054154" cy="32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 </a:t>
            </a:r>
            <a:r>
              <a:rPr lang="en-US" sz="4000" b="1" dirty="0" err="1"/>
              <a:t>mấy</a:t>
            </a:r>
            <a:r>
              <a:rPr lang="en-US" sz="4000" b="1" dirty="0"/>
              <a:t> </a:t>
            </a:r>
            <a:r>
              <a:rPr lang="en-US" sz="4000" b="1" dirty="0" err="1"/>
              <a:t>giờ</a:t>
            </a:r>
            <a:r>
              <a:rPr lang="en-US" sz="4000" b="1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89C88-369E-35A1-4F2B-29E98839C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86" y="1791633"/>
            <a:ext cx="1621283" cy="160067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8EDCA7-EDC9-9CC0-E2AE-2E930B168C5F}"/>
              </a:ext>
            </a:extLst>
          </p:cNvPr>
          <p:cNvCxnSpPr>
            <a:cxnSpLocks/>
          </p:cNvCxnSpPr>
          <p:nvPr/>
        </p:nvCxnSpPr>
        <p:spPr>
          <a:xfrm flipH="1" flipV="1">
            <a:off x="2691248" y="2479590"/>
            <a:ext cx="348218" cy="1123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BDE22F-5F5A-0482-E6DA-75994AA58742}"/>
              </a:ext>
            </a:extLst>
          </p:cNvPr>
          <p:cNvCxnSpPr>
            <a:cxnSpLocks/>
          </p:cNvCxnSpPr>
          <p:nvPr/>
        </p:nvCxnSpPr>
        <p:spPr>
          <a:xfrm flipH="1">
            <a:off x="2631446" y="2591970"/>
            <a:ext cx="414057" cy="2271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C93E83E-0FFC-1ED0-9610-3CEA7E2D0829}"/>
              </a:ext>
            </a:extLst>
          </p:cNvPr>
          <p:cNvSpPr/>
          <p:nvPr/>
        </p:nvSpPr>
        <p:spPr>
          <a:xfrm>
            <a:off x="3020409" y="2560220"/>
            <a:ext cx="45719" cy="45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2D2CA-23B2-2D9B-2B39-26E435E6B899}"/>
              </a:ext>
            </a:extLst>
          </p:cNvPr>
          <p:cNvSpPr txBox="1"/>
          <p:nvPr/>
        </p:nvSpPr>
        <p:spPr>
          <a:xfrm>
            <a:off x="669218" y="1601808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92EC39-E7FE-6997-9625-B6ED35BD287D}"/>
              </a:ext>
            </a:extLst>
          </p:cNvPr>
          <p:cNvGrpSpPr/>
          <p:nvPr/>
        </p:nvGrpSpPr>
        <p:grpSpPr>
          <a:xfrm>
            <a:off x="7722317" y="3903546"/>
            <a:ext cx="1644505" cy="1623600"/>
            <a:chOff x="5952546" y="1765038"/>
            <a:chExt cx="1644505" cy="1623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AD7362-70B4-FE59-35B3-F851D22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25CEB3-0AC9-77F3-ADFD-066506E5D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57" y="2238904"/>
              <a:ext cx="187382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1F57B46-56C6-5197-7B1A-002984FB6D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0754" y="2330293"/>
              <a:ext cx="387884" cy="24654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F2D953-C696-924E-2E4C-48515E23A552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3006A2-64AC-384B-84AF-BF584BE4C021}"/>
              </a:ext>
            </a:extLst>
          </p:cNvPr>
          <p:cNvGrpSpPr/>
          <p:nvPr/>
        </p:nvGrpSpPr>
        <p:grpSpPr>
          <a:xfrm>
            <a:off x="5682365" y="1601914"/>
            <a:ext cx="1643848" cy="1622952"/>
            <a:chOff x="7915740" y="1765686"/>
            <a:chExt cx="1643848" cy="16229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7FA5EC-C02C-8897-F02A-486708CC4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C051CB2-CE78-28E5-F51C-31F5D1C64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811E0DA-E427-D370-F197-EBAF2D590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C8AE99D-C0A4-3711-9617-4E98ED8A463C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211B517-9E3E-4CD4-4735-9F84DA703BE6}"/>
              </a:ext>
            </a:extLst>
          </p:cNvPr>
          <p:cNvGrpSpPr/>
          <p:nvPr/>
        </p:nvGrpSpPr>
        <p:grpSpPr>
          <a:xfrm>
            <a:off x="5667202" y="3903546"/>
            <a:ext cx="1644505" cy="1623600"/>
            <a:chOff x="9878277" y="1765038"/>
            <a:chExt cx="1644505" cy="16236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AA42B6-077B-346D-9A85-45D37C25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CE4F60-FBE4-0A2D-A7B9-B8D2C8416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8437" y="2330293"/>
              <a:ext cx="292093" cy="24738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75788F3-FF0F-BFB1-3D66-E80ECEB12ECD}"/>
                </a:ext>
              </a:extLst>
            </p:cNvPr>
            <p:cNvCxnSpPr/>
            <p:nvPr/>
          </p:nvCxnSpPr>
          <p:spPr>
            <a:xfrm>
              <a:off x="10700529" y="2576673"/>
              <a:ext cx="0" cy="42383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F034A1-7628-D77D-8CCF-D4B6551F507B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1B1EBC-1F29-2491-6C63-FDE7AC6E0914}"/>
              </a:ext>
            </a:extLst>
          </p:cNvPr>
          <p:cNvGrpSpPr/>
          <p:nvPr/>
        </p:nvGrpSpPr>
        <p:grpSpPr>
          <a:xfrm>
            <a:off x="9748537" y="3903546"/>
            <a:ext cx="1644505" cy="1623600"/>
            <a:chOff x="5976677" y="3968376"/>
            <a:chExt cx="1644505" cy="16236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B5ACBA-7108-ED15-E21B-77653FF4D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77" y="3968376"/>
              <a:ext cx="1644505" cy="162360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128C823-4332-4556-B6CF-46D5D0543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931" y="4442242"/>
              <a:ext cx="226189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A891B70-CCBD-070E-1B35-87C9D1EA9D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2769" y="4273841"/>
              <a:ext cx="0" cy="50633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1904C82-2712-88E7-5933-97183545535A}"/>
              </a:ext>
            </a:extLst>
          </p:cNvPr>
          <p:cNvSpPr/>
          <p:nvPr/>
        </p:nvSpPr>
        <p:spPr>
          <a:xfrm>
            <a:off x="992915" y="3494922"/>
            <a:ext cx="4220510" cy="108491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9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40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hay 10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kém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20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C9F348-980B-B6E0-B26C-65F6A32A6A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157">
            <a:off x="345246" y="2534092"/>
            <a:ext cx="1467332" cy="158020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D17ADEE-97FA-BAEF-5DF3-1CC2BD7C7C5A}"/>
              </a:ext>
            </a:extLst>
          </p:cNvPr>
          <p:cNvGrpSpPr/>
          <p:nvPr/>
        </p:nvGrpSpPr>
        <p:grpSpPr>
          <a:xfrm>
            <a:off x="7729844" y="1621770"/>
            <a:ext cx="1644505" cy="1623600"/>
            <a:chOff x="8024813" y="1621770"/>
            <a:chExt cx="1644505" cy="16236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54928E-1F89-E799-67C9-D257885BE2FB}"/>
                </a:ext>
              </a:extLst>
            </p:cNvPr>
            <p:cNvGrpSpPr/>
            <p:nvPr/>
          </p:nvGrpSpPr>
          <p:grpSpPr>
            <a:xfrm>
              <a:off x="8024813" y="1621770"/>
              <a:ext cx="1644505" cy="1623600"/>
              <a:chOff x="9878277" y="3994670"/>
              <a:chExt cx="1644505" cy="16236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F927EDD-97EC-58CB-E0A1-7B537259A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277" y="3994670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637A51E-EDDE-7526-34AD-96C6F8E4F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6470"/>
                <a:ext cx="317141" cy="2005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BCA4A87-2890-F0F9-0373-C6CB70D0C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0578"/>
                <a:ext cx="548178" cy="346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225678-3917-FA25-E898-D691F2995E88}"/>
                </a:ext>
              </a:extLst>
            </p:cNvPr>
            <p:cNvSpPr/>
            <p:nvPr/>
          </p:nvSpPr>
          <p:spPr>
            <a:xfrm>
              <a:off x="8839539" y="2396693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B79A5E-9182-379C-750F-75A596C8C010}"/>
              </a:ext>
            </a:extLst>
          </p:cNvPr>
          <p:cNvGrpSpPr/>
          <p:nvPr/>
        </p:nvGrpSpPr>
        <p:grpSpPr>
          <a:xfrm>
            <a:off x="9777980" y="1609229"/>
            <a:ext cx="1644505" cy="1623600"/>
            <a:chOff x="10072949" y="1609229"/>
            <a:chExt cx="1644505" cy="16236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07D7E8D-B70B-1B13-08D7-B5A74AB398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CFAF5CD-6D3A-2794-8D15-A284E326A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DFA5FCA-216C-2250-C4BB-2F1FEE101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5620" y="4444137"/>
                <a:ext cx="115442" cy="328289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0C04EBC-C83E-1987-F382-68BCE0CED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238036" cy="39543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FCE0C6C-9149-EC3B-9678-57EE2C8D733D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2.96296E-6 L -4.583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0" grpId="0" animBg="1"/>
      <p:bldP spid="17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 </a:t>
            </a:r>
            <a:r>
              <a:rPr lang="en-US" sz="4000" b="1" dirty="0" err="1"/>
              <a:t>mấy</a:t>
            </a:r>
            <a:r>
              <a:rPr lang="en-US" sz="4000" b="1" dirty="0"/>
              <a:t> </a:t>
            </a:r>
            <a:r>
              <a:rPr lang="en-US" sz="4000" b="1" dirty="0" err="1"/>
              <a:t>giờ</a:t>
            </a:r>
            <a:r>
              <a:rPr lang="en-US" sz="4000" b="1" dirty="0"/>
              <a:t>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92EC39-E7FE-6997-9625-B6ED35BD287D}"/>
              </a:ext>
            </a:extLst>
          </p:cNvPr>
          <p:cNvGrpSpPr/>
          <p:nvPr/>
        </p:nvGrpSpPr>
        <p:grpSpPr>
          <a:xfrm>
            <a:off x="7830473" y="3903546"/>
            <a:ext cx="1644505" cy="1623600"/>
            <a:chOff x="5952546" y="1765038"/>
            <a:chExt cx="1644505" cy="1623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AD7362-70B4-FE59-35B3-F851D22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25CEB3-0AC9-77F3-ADFD-066506E5D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57" y="2238904"/>
              <a:ext cx="141257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1F57B46-56C6-5197-7B1A-002984FB6D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0754" y="2330293"/>
              <a:ext cx="387884" cy="24654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F2D953-C696-924E-2E4C-48515E23A552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3006A2-64AC-384B-84AF-BF584BE4C021}"/>
              </a:ext>
            </a:extLst>
          </p:cNvPr>
          <p:cNvGrpSpPr/>
          <p:nvPr/>
        </p:nvGrpSpPr>
        <p:grpSpPr>
          <a:xfrm>
            <a:off x="5790521" y="1601914"/>
            <a:ext cx="1643848" cy="1622952"/>
            <a:chOff x="7915740" y="1765686"/>
            <a:chExt cx="1643848" cy="16229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7FA5EC-C02C-8897-F02A-486708CC4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C051CB2-CE78-28E5-F51C-31F5D1C64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811E0DA-E427-D370-F197-EBAF2D590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C8AE99D-C0A4-3711-9617-4E98ED8A463C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211B517-9E3E-4CD4-4735-9F84DA703BE6}"/>
              </a:ext>
            </a:extLst>
          </p:cNvPr>
          <p:cNvGrpSpPr/>
          <p:nvPr/>
        </p:nvGrpSpPr>
        <p:grpSpPr>
          <a:xfrm>
            <a:off x="5775358" y="3903546"/>
            <a:ext cx="1644505" cy="1623600"/>
            <a:chOff x="9878277" y="1765038"/>
            <a:chExt cx="1644505" cy="16236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AA42B6-077B-346D-9A85-45D37C25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CE4F60-FBE4-0A2D-A7B9-B8D2C8416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8437" y="2330293"/>
              <a:ext cx="292093" cy="24738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75788F3-FF0F-BFB1-3D66-E80ECEB12ECD}"/>
                </a:ext>
              </a:extLst>
            </p:cNvPr>
            <p:cNvCxnSpPr/>
            <p:nvPr/>
          </p:nvCxnSpPr>
          <p:spPr>
            <a:xfrm>
              <a:off x="10700529" y="2576673"/>
              <a:ext cx="0" cy="42383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F034A1-7628-D77D-8CCF-D4B6551F507B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1B1EBC-1F29-2491-6C63-FDE7AC6E0914}"/>
              </a:ext>
            </a:extLst>
          </p:cNvPr>
          <p:cNvGrpSpPr/>
          <p:nvPr/>
        </p:nvGrpSpPr>
        <p:grpSpPr>
          <a:xfrm>
            <a:off x="9856693" y="3903546"/>
            <a:ext cx="1644505" cy="1623600"/>
            <a:chOff x="5976677" y="3968376"/>
            <a:chExt cx="1644505" cy="16236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B5ACBA-7108-ED15-E21B-77653FF4D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77" y="3968376"/>
              <a:ext cx="1644505" cy="162360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128C823-4332-4556-B6CF-46D5D0543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931" y="4442242"/>
              <a:ext cx="226189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A891B70-CCBD-070E-1B35-87C9D1EA9D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2769" y="4273841"/>
              <a:ext cx="0" cy="50633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17ADEE-97FA-BAEF-5DF3-1CC2BD7C7C5A}"/>
              </a:ext>
            </a:extLst>
          </p:cNvPr>
          <p:cNvGrpSpPr/>
          <p:nvPr/>
        </p:nvGrpSpPr>
        <p:grpSpPr>
          <a:xfrm>
            <a:off x="7838000" y="1621770"/>
            <a:ext cx="1644505" cy="1623600"/>
            <a:chOff x="8024813" y="1621770"/>
            <a:chExt cx="1644505" cy="16236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54928E-1F89-E799-67C9-D257885BE2FB}"/>
                </a:ext>
              </a:extLst>
            </p:cNvPr>
            <p:cNvGrpSpPr/>
            <p:nvPr/>
          </p:nvGrpSpPr>
          <p:grpSpPr>
            <a:xfrm>
              <a:off x="8024813" y="1621770"/>
              <a:ext cx="1644505" cy="1623600"/>
              <a:chOff x="9878277" y="3994670"/>
              <a:chExt cx="1644505" cy="16236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F927EDD-97EC-58CB-E0A1-7B537259A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277" y="3994670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637A51E-EDDE-7526-34AD-96C6F8E4F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6470"/>
                <a:ext cx="317141" cy="2005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BCA4A87-2890-F0F9-0373-C6CB70D0C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0578"/>
                <a:ext cx="548178" cy="346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225678-3917-FA25-E898-D691F2995E88}"/>
                </a:ext>
              </a:extLst>
            </p:cNvPr>
            <p:cNvSpPr/>
            <p:nvPr/>
          </p:nvSpPr>
          <p:spPr>
            <a:xfrm>
              <a:off x="8839539" y="2396693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B79A5E-9182-379C-750F-75A596C8C010}"/>
              </a:ext>
            </a:extLst>
          </p:cNvPr>
          <p:cNvGrpSpPr/>
          <p:nvPr/>
        </p:nvGrpSpPr>
        <p:grpSpPr>
          <a:xfrm>
            <a:off x="9886136" y="1609229"/>
            <a:ext cx="1644505" cy="1623600"/>
            <a:chOff x="10072949" y="1609229"/>
            <a:chExt cx="1644505" cy="16236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07D7E8D-B70B-1B13-08D7-B5A74AB398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CFAF5CD-6D3A-2794-8D15-A284E326A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DFA5FCA-216C-2250-C4BB-2F1FEE101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5620" y="4444137"/>
                <a:ext cx="115442" cy="328289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0C04EBC-C83E-1987-F382-68BCE0CED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238036" cy="39543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FCE0C6C-9149-EC3B-9678-57EE2C8D733D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AA5342E-5FAD-DAFF-BBFE-7881CD0447EE}"/>
              </a:ext>
            </a:extLst>
          </p:cNvPr>
          <p:cNvGrpSpPr/>
          <p:nvPr/>
        </p:nvGrpSpPr>
        <p:grpSpPr>
          <a:xfrm>
            <a:off x="1458048" y="1369456"/>
            <a:ext cx="3807499" cy="4003226"/>
            <a:chOff x="8001897" y="2517912"/>
            <a:chExt cx="3807499" cy="400322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91C9B42-56F3-257D-2381-79D12C4D8B71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E2C56EF-3951-9ABB-0323-EE59F881406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B920495-64DC-FB0A-0725-174D99709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BDF3938-1993-21FE-AA30-248758CFC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77B903-6C21-EF5E-6ABC-6FA5462DC915}"/>
              </a:ext>
            </a:extLst>
          </p:cNvPr>
          <p:cNvSpPr txBox="1"/>
          <p:nvPr/>
        </p:nvSpPr>
        <p:spPr>
          <a:xfrm>
            <a:off x="878847" y="5480337"/>
            <a:ext cx="496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(1 </a:t>
            </a:r>
            <a:r>
              <a:rPr lang="en-US" sz="3600" b="1" i="1" dirty="0" err="1"/>
              <a:t>bạn</a:t>
            </a:r>
            <a:r>
              <a:rPr lang="en-US" sz="3600" b="1" i="1" dirty="0"/>
              <a:t>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giờ</a:t>
            </a:r>
            <a:r>
              <a:rPr lang="en-US" sz="3600" b="1" i="1" dirty="0"/>
              <a:t>, </a:t>
            </a:r>
            <a:r>
              <a:rPr lang="en-US" sz="3600" b="1" i="1" dirty="0" err="1"/>
              <a:t>bạn</a:t>
            </a:r>
            <a:r>
              <a:rPr lang="en-US" sz="3600" b="1" i="1" dirty="0"/>
              <a:t> </a:t>
            </a:r>
            <a:r>
              <a:rPr lang="en-US" sz="3600" b="1" i="1" dirty="0" err="1"/>
              <a:t>còn</a:t>
            </a:r>
            <a:r>
              <a:rPr lang="en-US" sz="3600" b="1" i="1" dirty="0"/>
              <a:t> </a:t>
            </a:r>
            <a:r>
              <a:rPr lang="en-US" sz="3600" b="1" i="1" dirty="0" err="1"/>
              <a:t>lại</a:t>
            </a:r>
            <a:r>
              <a:rPr lang="en-US" sz="3600" b="1" i="1" dirty="0"/>
              <a:t> </a:t>
            </a:r>
            <a:r>
              <a:rPr lang="en-US" sz="3600" b="1" i="1" dirty="0" err="1"/>
              <a:t>chỉ</a:t>
            </a:r>
            <a:r>
              <a:rPr lang="en-US" sz="3600" b="1" i="1" dirty="0"/>
              <a:t> </a:t>
            </a:r>
            <a:r>
              <a:rPr lang="en-US" sz="3600" b="1" i="1" dirty="0" err="1"/>
              <a:t>vào</a:t>
            </a:r>
            <a:r>
              <a:rPr lang="en-US" sz="3600" b="1" i="1" dirty="0"/>
              <a:t> </a:t>
            </a:r>
            <a:r>
              <a:rPr lang="en-US" sz="3600" b="1" i="1" dirty="0" err="1"/>
              <a:t>đồng</a:t>
            </a:r>
            <a:r>
              <a:rPr lang="en-US" sz="3600" b="1" i="1" dirty="0"/>
              <a:t> </a:t>
            </a:r>
            <a:r>
              <a:rPr lang="en-US" sz="3600" b="1" i="1" dirty="0" err="1"/>
              <a:t>hồ</a:t>
            </a:r>
            <a:r>
              <a:rPr lang="en-US" sz="36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 </a:t>
            </a:r>
            <a:r>
              <a:rPr lang="en-US" sz="4000" b="1" dirty="0" err="1"/>
              <a:t>mấy</a:t>
            </a:r>
            <a:r>
              <a:rPr lang="en-US" sz="4000" b="1" dirty="0"/>
              <a:t> </a:t>
            </a:r>
            <a:r>
              <a:rPr lang="en-US" sz="4000" b="1" dirty="0" err="1"/>
              <a:t>giờ</a:t>
            </a:r>
            <a:r>
              <a:rPr lang="en-US" sz="4000" b="1" dirty="0"/>
              <a:t>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92EC39-E7FE-6997-9625-B6ED35BD287D}"/>
              </a:ext>
            </a:extLst>
          </p:cNvPr>
          <p:cNvGrpSpPr/>
          <p:nvPr/>
        </p:nvGrpSpPr>
        <p:grpSpPr>
          <a:xfrm>
            <a:off x="5252439" y="4017735"/>
            <a:ext cx="1644505" cy="1623600"/>
            <a:chOff x="5952546" y="1765038"/>
            <a:chExt cx="1644505" cy="1623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AD7362-70B4-FE59-35B3-F851D22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25CEB3-0AC9-77F3-ADFD-066506E5D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57" y="2206694"/>
              <a:ext cx="150903" cy="37014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1F57B46-56C6-5197-7B1A-002984FB6D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0754" y="2330293"/>
              <a:ext cx="387884" cy="24654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F2D953-C696-924E-2E4C-48515E23A552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3006A2-64AC-384B-84AF-BF584BE4C021}"/>
              </a:ext>
            </a:extLst>
          </p:cNvPr>
          <p:cNvGrpSpPr/>
          <p:nvPr/>
        </p:nvGrpSpPr>
        <p:grpSpPr>
          <a:xfrm>
            <a:off x="1153695" y="1464673"/>
            <a:ext cx="1643848" cy="1622952"/>
            <a:chOff x="7915740" y="1765686"/>
            <a:chExt cx="1643848" cy="16229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7FA5EC-C02C-8897-F02A-486708CC4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C051CB2-CE78-28E5-F51C-31F5D1C64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811E0DA-E427-D370-F197-EBAF2D590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C8AE99D-C0A4-3711-9617-4E98ED8A463C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211B517-9E3E-4CD4-4735-9F84DA703BE6}"/>
              </a:ext>
            </a:extLst>
          </p:cNvPr>
          <p:cNvGrpSpPr/>
          <p:nvPr/>
        </p:nvGrpSpPr>
        <p:grpSpPr>
          <a:xfrm>
            <a:off x="1151446" y="3894136"/>
            <a:ext cx="1644505" cy="1623600"/>
            <a:chOff x="9878277" y="1765038"/>
            <a:chExt cx="1644505" cy="16236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AA42B6-077B-346D-9A85-45D37C25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CE4F60-FBE4-0A2D-A7B9-B8D2C8416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8437" y="2330293"/>
              <a:ext cx="292093" cy="24738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75788F3-FF0F-BFB1-3D66-E80ECEB12ECD}"/>
                </a:ext>
              </a:extLst>
            </p:cNvPr>
            <p:cNvCxnSpPr/>
            <p:nvPr/>
          </p:nvCxnSpPr>
          <p:spPr>
            <a:xfrm>
              <a:off x="10700529" y="2576673"/>
              <a:ext cx="0" cy="42383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F034A1-7628-D77D-8CCF-D4B6551F507B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1B1EBC-1F29-2491-6C63-FDE7AC6E0914}"/>
              </a:ext>
            </a:extLst>
          </p:cNvPr>
          <p:cNvGrpSpPr/>
          <p:nvPr/>
        </p:nvGrpSpPr>
        <p:grpSpPr>
          <a:xfrm>
            <a:off x="9364307" y="4022271"/>
            <a:ext cx="1644505" cy="1623600"/>
            <a:chOff x="5976677" y="3968376"/>
            <a:chExt cx="1644505" cy="16236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B5ACBA-7108-ED15-E21B-77653FF4D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77" y="3968376"/>
              <a:ext cx="1644505" cy="162360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128C823-4332-4556-B6CF-46D5D0543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931" y="4442242"/>
              <a:ext cx="226189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A891B70-CCBD-070E-1B35-87C9D1EA9D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2769" y="4273841"/>
              <a:ext cx="0" cy="50633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17ADEE-97FA-BAEF-5DF3-1CC2BD7C7C5A}"/>
              </a:ext>
            </a:extLst>
          </p:cNvPr>
          <p:cNvGrpSpPr/>
          <p:nvPr/>
        </p:nvGrpSpPr>
        <p:grpSpPr>
          <a:xfrm>
            <a:off x="5259966" y="1464025"/>
            <a:ext cx="1644505" cy="1623600"/>
            <a:chOff x="8024813" y="1621770"/>
            <a:chExt cx="1644505" cy="16236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54928E-1F89-E799-67C9-D257885BE2FB}"/>
                </a:ext>
              </a:extLst>
            </p:cNvPr>
            <p:cNvGrpSpPr/>
            <p:nvPr/>
          </p:nvGrpSpPr>
          <p:grpSpPr>
            <a:xfrm>
              <a:off x="8024813" y="1621770"/>
              <a:ext cx="1644505" cy="1623600"/>
              <a:chOff x="9878277" y="3994670"/>
              <a:chExt cx="1644505" cy="16236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F927EDD-97EC-58CB-E0A1-7B537259A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277" y="3994670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637A51E-EDDE-7526-34AD-96C6F8E4F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6470"/>
                <a:ext cx="317141" cy="2005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BCA4A87-2890-F0F9-0373-C6CB70D0C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0578"/>
                <a:ext cx="548178" cy="346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225678-3917-FA25-E898-D691F2995E88}"/>
                </a:ext>
              </a:extLst>
            </p:cNvPr>
            <p:cNvSpPr/>
            <p:nvPr/>
          </p:nvSpPr>
          <p:spPr>
            <a:xfrm>
              <a:off x="8839539" y="2396693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B79A5E-9182-379C-750F-75A596C8C010}"/>
              </a:ext>
            </a:extLst>
          </p:cNvPr>
          <p:cNvGrpSpPr/>
          <p:nvPr/>
        </p:nvGrpSpPr>
        <p:grpSpPr>
          <a:xfrm>
            <a:off x="9366893" y="1464025"/>
            <a:ext cx="1644505" cy="1623600"/>
            <a:chOff x="10072949" y="1609229"/>
            <a:chExt cx="1644505" cy="16236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07D7E8D-B70B-1B13-08D7-B5A74AB398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CFAF5CD-6D3A-2794-8D15-A284E326A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DFA5FCA-216C-2250-C4BB-2F1FEE101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5620" y="4444137"/>
                <a:ext cx="115442" cy="328289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0C04EBC-C83E-1987-F382-68BCE0CED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238036" cy="39543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FCE0C6C-9149-EC3B-9678-57EE2C8D733D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FCCC41A-3142-D748-3365-FA18B27C563A}"/>
              </a:ext>
            </a:extLst>
          </p:cNvPr>
          <p:cNvSpPr txBox="1"/>
          <p:nvPr/>
        </p:nvSpPr>
        <p:spPr>
          <a:xfrm>
            <a:off x="808383" y="3138384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0CB73D-2039-DEA2-82D3-448B631EA43A}"/>
              </a:ext>
            </a:extLst>
          </p:cNvPr>
          <p:cNvSpPr txBox="1"/>
          <p:nvPr/>
        </p:nvSpPr>
        <p:spPr>
          <a:xfrm>
            <a:off x="4852242" y="3132383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861302-53DF-9821-D35F-9D2D8F2722A8}"/>
              </a:ext>
            </a:extLst>
          </p:cNvPr>
          <p:cNvSpPr txBox="1"/>
          <p:nvPr/>
        </p:nvSpPr>
        <p:spPr>
          <a:xfrm>
            <a:off x="8973479" y="3138384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B08017-CD7A-140C-ACBD-2B1D462047CA}"/>
              </a:ext>
            </a:extLst>
          </p:cNvPr>
          <p:cNvSpPr txBox="1"/>
          <p:nvPr/>
        </p:nvSpPr>
        <p:spPr>
          <a:xfrm>
            <a:off x="647053" y="5577421"/>
            <a:ext cx="26532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rưỡi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F7FFF1-CA83-FA72-5793-426D57994753}"/>
              </a:ext>
            </a:extLst>
          </p:cNvPr>
          <p:cNvSpPr txBox="1"/>
          <p:nvPr/>
        </p:nvSpPr>
        <p:spPr>
          <a:xfrm>
            <a:off x="4419135" y="5599800"/>
            <a:ext cx="32752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C5C315-1082-B266-3746-13157815E9BA}"/>
              </a:ext>
            </a:extLst>
          </p:cNvPr>
          <p:cNvSpPr txBox="1"/>
          <p:nvPr/>
        </p:nvSpPr>
        <p:spPr>
          <a:xfrm>
            <a:off x="9666223" y="5628180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9" grpId="0"/>
      <p:bldP spid="60" grpId="0"/>
      <p:bldP spid="61" grpId="0"/>
      <p:bldP spid="64" grpId="0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745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Xoay</a:t>
            </a:r>
            <a:r>
              <a:rPr lang="en-US" sz="4000" b="1" dirty="0"/>
              <a:t> </a:t>
            </a:r>
            <a:r>
              <a:rPr lang="en-US" sz="4000" b="1" dirty="0" err="1"/>
              <a:t>kim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D8CED-C66A-56E3-F168-A50AED4A1547}"/>
              </a:ext>
            </a:extLst>
          </p:cNvPr>
          <p:cNvSpPr txBox="1"/>
          <p:nvPr/>
        </p:nvSpPr>
        <p:spPr>
          <a:xfrm>
            <a:off x="473215" y="1468686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 </a:t>
            </a:r>
            <a:r>
              <a:rPr lang="en-US" sz="3600" b="1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25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5D537-1C61-B246-69A8-FC45ED7590AD}"/>
              </a:ext>
            </a:extLst>
          </p:cNvPr>
          <p:cNvSpPr txBox="1"/>
          <p:nvPr/>
        </p:nvSpPr>
        <p:spPr>
          <a:xfrm>
            <a:off x="3987615" y="1468684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 </a:t>
            </a:r>
            <a:r>
              <a:rPr lang="en-US" sz="3600" b="1" dirty="0"/>
              <a:t>7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50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6F8B8-6B92-3B05-8382-6B04FDEEED29}"/>
              </a:ext>
            </a:extLst>
          </p:cNvPr>
          <p:cNvSpPr txBox="1"/>
          <p:nvPr/>
        </p:nvSpPr>
        <p:spPr>
          <a:xfrm>
            <a:off x="7502016" y="1468684"/>
            <a:ext cx="427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c) </a:t>
            </a:r>
            <a:r>
              <a:rPr lang="en-US" sz="3600" b="1" dirty="0"/>
              <a:t>11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dirty="0" err="1"/>
              <a:t>kém</a:t>
            </a:r>
            <a:r>
              <a:rPr lang="en-US" sz="3600" dirty="0"/>
              <a:t> </a:t>
            </a:r>
            <a:r>
              <a:rPr lang="en-US" sz="3600" b="1" dirty="0"/>
              <a:t>20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911DE0-6153-AC92-9791-92FBFAB58239}"/>
              </a:ext>
            </a:extLst>
          </p:cNvPr>
          <p:cNvGrpSpPr/>
          <p:nvPr/>
        </p:nvGrpSpPr>
        <p:grpSpPr>
          <a:xfrm>
            <a:off x="4192249" y="2521851"/>
            <a:ext cx="3807499" cy="4003226"/>
            <a:chOff x="8001897" y="2517912"/>
            <a:chExt cx="3807499" cy="400322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778045F-186D-C25A-3C53-AC02E5D2A3D6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2FBDB82-CDE7-ED17-00B0-CC8EB67B502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0075F7D-7F32-A1CB-6D9B-DED09AD91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CA1579A-6401-4679-9DA5-90E10FF31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2.96296E-6 L 6.25E-7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6707" y="0"/>
            <a:ext cx="6598584" cy="660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FB8C2-6760-DE48-07B1-232068901836}"/>
              </a:ext>
            </a:extLst>
          </p:cNvPr>
          <p:cNvSpPr txBox="1"/>
          <p:nvPr/>
        </p:nvSpPr>
        <p:spPr>
          <a:xfrm>
            <a:off x="4624651" y="3351154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6000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3282044" y="2782902"/>
            <a:ext cx="540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EFF8EA-756A-1452-2413-54A2ADE95DBE}"/>
              </a:ext>
            </a:extLst>
          </p:cNvPr>
          <p:cNvGrpSpPr/>
          <p:nvPr/>
        </p:nvGrpSpPr>
        <p:grpSpPr>
          <a:xfrm>
            <a:off x="3730676" y="4194827"/>
            <a:ext cx="4409823" cy="881175"/>
            <a:chOff x="4149463" y="8204395"/>
            <a:chExt cx="7193902" cy="881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365C09-216F-C7D6-3A6F-D3A70905E044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XEM ĐỒNG HỒ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5BD77B-D90D-83D2-0E67-DCCBF71694B5}"/>
                </a:ext>
              </a:extLst>
            </p:cNvPr>
            <p:cNvSpPr txBox="1"/>
            <p:nvPr/>
          </p:nvSpPr>
          <p:spPr>
            <a:xfrm>
              <a:off x="4149463" y="8210972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9A572B3-D3F5-3C4A-F2C1-647CE58904ED}"/>
              </a:ext>
            </a:extLst>
          </p:cNvPr>
          <p:cNvSpPr txBox="1"/>
          <p:nvPr/>
        </p:nvSpPr>
        <p:spPr>
          <a:xfrm>
            <a:off x="4340603" y="5118171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7136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745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Xoay</a:t>
            </a:r>
            <a:r>
              <a:rPr lang="en-US" sz="4000" b="1" dirty="0"/>
              <a:t> </a:t>
            </a:r>
            <a:r>
              <a:rPr lang="en-US" sz="4000" b="1" dirty="0" err="1"/>
              <a:t>kim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D8CED-C66A-56E3-F168-A50AED4A1547}"/>
              </a:ext>
            </a:extLst>
          </p:cNvPr>
          <p:cNvSpPr txBox="1"/>
          <p:nvPr/>
        </p:nvSpPr>
        <p:spPr>
          <a:xfrm>
            <a:off x="473215" y="1468686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 </a:t>
            </a:r>
            <a:r>
              <a:rPr lang="en-US" sz="3600" b="1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25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5D537-1C61-B246-69A8-FC45ED7590AD}"/>
              </a:ext>
            </a:extLst>
          </p:cNvPr>
          <p:cNvSpPr txBox="1"/>
          <p:nvPr/>
        </p:nvSpPr>
        <p:spPr>
          <a:xfrm>
            <a:off x="3987615" y="1468684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 </a:t>
            </a:r>
            <a:r>
              <a:rPr lang="en-US" sz="3600" b="1" dirty="0"/>
              <a:t>7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50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6F8B8-6B92-3B05-8382-6B04FDEEED29}"/>
              </a:ext>
            </a:extLst>
          </p:cNvPr>
          <p:cNvSpPr txBox="1"/>
          <p:nvPr/>
        </p:nvSpPr>
        <p:spPr>
          <a:xfrm>
            <a:off x="7502016" y="1468684"/>
            <a:ext cx="427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c) </a:t>
            </a:r>
            <a:r>
              <a:rPr lang="en-US" sz="3600" b="1" dirty="0"/>
              <a:t>11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dirty="0" err="1"/>
              <a:t>kém</a:t>
            </a:r>
            <a:r>
              <a:rPr lang="en-US" sz="3600" dirty="0"/>
              <a:t> </a:t>
            </a:r>
            <a:r>
              <a:rPr lang="en-US" sz="3600" b="1" dirty="0"/>
              <a:t>20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01D9CF-11F0-3180-296C-94138FE48F70}"/>
              </a:ext>
            </a:extLst>
          </p:cNvPr>
          <p:cNvGrpSpPr/>
          <p:nvPr/>
        </p:nvGrpSpPr>
        <p:grpSpPr>
          <a:xfrm>
            <a:off x="979714" y="2730183"/>
            <a:ext cx="2344995" cy="2315185"/>
            <a:chOff x="10072949" y="1609229"/>
            <a:chExt cx="1644505" cy="16236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CAEE75-263E-7043-B60B-9E587A3B6386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A31068-708D-141D-6AC4-DC1A6998B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5435ABE-4276-C905-E68D-748691C1C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411381" cy="90142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A4ECAB1-AE8A-6DC3-ACB8-7E9E5D9C9F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238036" cy="39543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7C6766-B59F-DE36-1F4E-8BD6AA1ED59E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BC0423-048B-2653-201F-5CA1F13D5B74}"/>
              </a:ext>
            </a:extLst>
          </p:cNvPr>
          <p:cNvGrpSpPr/>
          <p:nvPr/>
        </p:nvGrpSpPr>
        <p:grpSpPr>
          <a:xfrm>
            <a:off x="4510099" y="2730183"/>
            <a:ext cx="2344995" cy="2315185"/>
            <a:chOff x="10072949" y="1609229"/>
            <a:chExt cx="1644505" cy="16236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BBDCD3-972F-91A0-37B0-0281C857D17A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3B8AB0E-A39C-8697-8AD3-1BE4BAB11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1B588CD-282C-6D0B-C666-2F2C14C444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49280" y="4772426"/>
                <a:ext cx="291782" cy="23843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C519550-B15A-9923-ABE4-2D31E45FCE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71676" y="4538506"/>
                <a:ext cx="375357" cy="2443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8DEC63-486A-F092-4E98-AF35C26E8F63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5462EE-2C4A-74AF-C2C0-3BB63CB3E9E8}"/>
              </a:ext>
            </a:extLst>
          </p:cNvPr>
          <p:cNvGrpSpPr/>
          <p:nvPr/>
        </p:nvGrpSpPr>
        <p:grpSpPr>
          <a:xfrm>
            <a:off x="8464460" y="2730183"/>
            <a:ext cx="2344995" cy="2315185"/>
            <a:chOff x="10072949" y="1609229"/>
            <a:chExt cx="1644505" cy="16236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4367F16-773B-D8CB-E308-805E1C9E6CE2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74BE0DA-3763-2D6A-1816-EB062B3C6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C7F851F-807C-19C0-2C85-9B73FD994A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29122" y="4498740"/>
                <a:ext cx="211941" cy="27368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FD64364-C266-E64D-FD47-2BE73793E4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11212" y="4782830"/>
                <a:ext cx="435821" cy="2677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94C57DE-D162-0B96-02A7-46642AB6E273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1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325BD4-CFAB-C6E2-2E31-D5A6CAED1DFF}"/>
              </a:ext>
            </a:extLst>
          </p:cNvPr>
          <p:cNvSpPr txBox="1"/>
          <p:nvPr/>
        </p:nvSpPr>
        <p:spPr>
          <a:xfrm rot="21442449">
            <a:off x="4319758" y="1902313"/>
            <a:ext cx="38385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VN Banh Mi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C818C3-6C32-BB40-8FA7-38223AE3AECE}"/>
              </a:ext>
            </a:extLst>
          </p:cNvPr>
          <p:cNvGrpSpPr/>
          <p:nvPr/>
        </p:nvGrpSpPr>
        <p:grpSpPr>
          <a:xfrm>
            <a:off x="174041" y="696863"/>
            <a:ext cx="6956611" cy="1547145"/>
            <a:chOff x="126744" y="728394"/>
            <a:chExt cx="6956611" cy="15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60DFFA-77A9-752E-B74A-D41F0F5190E1}"/>
                </a:ext>
              </a:extLst>
            </p:cNvPr>
            <p:cNvGrpSpPr/>
            <p:nvPr/>
          </p:nvGrpSpPr>
          <p:grpSpPr>
            <a:xfrm>
              <a:off x="126744" y="1370675"/>
              <a:ext cx="6956611" cy="904864"/>
              <a:chOff x="5433586" y="8650526"/>
              <a:chExt cx="7193902" cy="9048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960183-0AF7-0D4E-EC35-6C6F5B7D870B}"/>
                  </a:ext>
                </a:extLst>
              </p:cNvPr>
              <p:cNvSpPr txBox="1"/>
              <p:nvPr/>
            </p:nvSpPr>
            <p:spPr>
              <a:xfrm>
                <a:off x="5433586" y="8650527"/>
                <a:ext cx="7193900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XÂY CẦU CHO KHỈ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33CDB0-8E43-D532-6E8D-1F33DDCC1AE6}"/>
                  </a:ext>
                </a:extLst>
              </p:cNvPr>
              <p:cNvSpPr txBox="1"/>
              <p:nvPr/>
            </p:nvSpPr>
            <p:spPr>
              <a:xfrm>
                <a:off x="5433586" y="8650526"/>
                <a:ext cx="7193902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Â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CC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Y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Ầ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U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C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O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K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Ỉ</a:t>
                </a:r>
                <a:endParaRPr lang="en-US" sz="6600" b="1" spc="-3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BC1D88-47C6-2EC5-17B9-690F6168BBB9}"/>
                </a:ext>
              </a:extLst>
            </p:cNvPr>
            <p:cNvGrpSpPr/>
            <p:nvPr/>
          </p:nvGrpSpPr>
          <p:grpSpPr>
            <a:xfrm>
              <a:off x="1768364" y="728394"/>
              <a:ext cx="3673367" cy="1031430"/>
              <a:chOff x="2049516" y="141888"/>
              <a:chExt cx="3673367" cy="103143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11E445-A558-2CF1-A2F4-84138A61FE73}"/>
                  </a:ext>
                </a:extLst>
              </p:cNvPr>
              <p:cNvSpPr txBox="1"/>
              <p:nvPr/>
            </p:nvSpPr>
            <p:spPr>
              <a:xfrm>
                <a:off x="2049516" y="157655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Edwardian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F96F7-6B76-E625-544A-4FACAAF14461}"/>
                  </a:ext>
                </a:extLst>
              </p:cNvPr>
              <p:cNvSpPr txBox="1"/>
              <p:nvPr/>
            </p:nvSpPr>
            <p:spPr>
              <a:xfrm>
                <a:off x="2049516" y="141888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solidFill>
                    <a:srgbClr val="002060"/>
                  </a:solidFill>
                  <a:latin typeface="UTM Edwardian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36BBB-02F7-21F1-1E5D-407AF52ED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09" y="2322254"/>
            <a:ext cx="3177103" cy="31416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00913" y="3245741"/>
              <a:ext cx="3942412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9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30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hay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9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rưỡi</a:t>
              </a:r>
              <a:endParaRPr kumimoji="0" lang="en-US" sz="48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8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315684" y="3382306"/>
              <a:ext cx="481827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11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45 </a:t>
              </a:r>
              <a:r>
                <a:rPr kumimoji="0" lang="en-US" sz="40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0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hay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12 </a:t>
              </a:r>
              <a:r>
                <a:rPr kumimoji="0" lang="en-US" sz="40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lang="en-US" sz="4000" b="1" dirty="0" err="1">
                  <a:ln w="0"/>
                </a:rPr>
                <a:t>kém</a:t>
              </a:r>
              <a:r>
                <a:rPr lang="en-US" sz="4000" b="1" dirty="0">
                  <a:ln w="0"/>
                </a:rPr>
                <a:t> 15 </a:t>
              </a:r>
              <a:r>
                <a:rPr lang="en-US" sz="4000" b="1" dirty="0" err="1">
                  <a:ln w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B19AD-699A-1549-B59C-AFF132D71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1" y="2322254"/>
            <a:ext cx="3318507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254400" y="3571492"/>
              <a:ext cx="481827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12 </a:t>
              </a:r>
              <a:r>
                <a:rPr kumimoji="0" lang="en-US" sz="80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endParaRPr kumimoji="0" lang="en-US" sz="80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4969C9-6E8B-2F7B-4E1B-ED0171707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09" y="2322254"/>
            <a:ext cx="3302596" cy="32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4EF85F-0C36-D107-A768-4F269EBF5596}"/>
              </a:ext>
            </a:extLst>
          </p:cNvPr>
          <p:cNvSpPr txBox="1"/>
          <p:nvPr/>
        </p:nvSpPr>
        <p:spPr>
          <a:xfrm>
            <a:off x="1115536" y="536740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6707" y="0"/>
            <a:ext cx="6598584" cy="660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958CE-9A70-4D25-A9D1-5935E06C6E05}"/>
              </a:ext>
            </a:extLst>
          </p:cNvPr>
          <p:cNvSpPr txBox="1"/>
          <p:nvPr/>
        </p:nvSpPr>
        <p:spPr>
          <a:xfrm>
            <a:off x="3468169" y="3124276"/>
            <a:ext cx="50772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Tạm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biệt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và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hẹn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gặp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lại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411AF825-1314-EC40-AE17-DC8F43752412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5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phút</a:t>
            </a:r>
            <a:endParaRPr lang="en-US" altLang="zh-CN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quen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phút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tiễn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thời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76" name="组合 32">
            <a:extLst>
              <a:ext uri="{FF2B5EF4-FFF2-40B4-BE49-F238E27FC236}">
                <a16:creationId xmlns:a16="http://schemas.microsoft.com/office/drawing/2014/main" id="{C3651584-EBB2-493B-E438-98261E1CA121}"/>
              </a:ext>
            </a:extLst>
          </p:cNvPr>
          <p:cNvGrpSpPr/>
          <p:nvPr/>
        </p:nvGrpSpPr>
        <p:grpSpPr>
          <a:xfrm>
            <a:off x="498928" y="999511"/>
            <a:ext cx="815521" cy="743279"/>
            <a:chOff x="5316826" y="3157935"/>
            <a:chExt cx="1226525" cy="1189938"/>
          </a:xfrm>
        </p:grpSpPr>
        <p:grpSp>
          <p:nvGrpSpPr>
            <p:cNvPr id="77" name="组合 41">
              <a:extLst>
                <a:ext uri="{FF2B5EF4-FFF2-40B4-BE49-F238E27FC236}">
                  <a16:creationId xmlns:a16="http://schemas.microsoft.com/office/drawing/2014/main" id="{16003E57-F95A-44E6-C364-0B1C2F1B65E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79" name="椭圆 42">
                <a:extLst>
                  <a:ext uri="{FF2B5EF4-FFF2-40B4-BE49-F238E27FC236}">
                    <a16:creationId xmlns:a16="http://schemas.microsoft.com/office/drawing/2014/main" id="{538F1A83-8414-0A3E-D462-4A46E7370F0C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grpSp>
            <p:nvGrpSpPr>
              <p:cNvPr id="80" name="组合 44">
                <a:extLst>
                  <a:ext uri="{FF2B5EF4-FFF2-40B4-BE49-F238E27FC236}">
                    <a16:creationId xmlns:a16="http://schemas.microsoft.com/office/drawing/2014/main" id="{E30DF433-7A7F-98FF-6A35-48201BFC5BFA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81" name="椭圆 46">
                  <a:extLst>
                    <a:ext uri="{FF2B5EF4-FFF2-40B4-BE49-F238E27FC236}">
                      <a16:creationId xmlns:a16="http://schemas.microsoft.com/office/drawing/2014/main" id="{FA80A9C1-C829-6CD2-A725-52DFFAF6406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椭圆 47">
                  <a:extLst>
                    <a:ext uri="{FF2B5EF4-FFF2-40B4-BE49-F238E27FC236}">
                      <a16:creationId xmlns:a16="http://schemas.microsoft.com/office/drawing/2014/main" id="{668B8F99-932D-50C8-659B-C1A79D6C31D5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弧形 48">
                  <a:extLst>
                    <a:ext uri="{FF2B5EF4-FFF2-40B4-BE49-F238E27FC236}">
                      <a16:creationId xmlns:a16="http://schemas.microsoft.com/office/drawing/2014/main" id="{0C69E625-D3F7-35C6-3F97-4B7EF38DAD5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弧形 49">
                  <a:extLst>
                    <a:ext uri="{FF2B5EF4-FFF2-40B4-BE49-F238E27FC236}">
                      <a16:creationId xmlns:a16="http://schemas.microsoft.com/office/drawing/2014/main" id="{1E1CE616-6B74-79AD-1563-F877BE8615B9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8" name="文本框 57">
              <a:extLst>
                <a:ext uri="{FF2B5EF4-FFF2-40B4-BE49-F238E27FC236}">
                  <a16:creationId xmlns:a16="http://schemas.microsoft.com/office/drawing/2014/main" id="{27BD5112-477D-C130-AB51-8EB3AD5A709F}"/>
                </a:ext>
              </a:extLst>
            </p:cNvPr>
            <p:cNvSpPr txBox="1"/>
            <p:nvPr/>
          </p:nvSpPr>
          <p:spPr>
            <a:xfrm>
              <a:off x="5506855" y="3318949"/>
              <a:ext cx="875460" cy="78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5" name="组合 33">
            <a:extLst>
              <a:ext uri="{FF2B5EF4-FFF2-40B4-BE49-F238E27FC236}">
                <a16:creationId xmlns:a16="http://schemas.microsoft.com/office/drawing/2014/main" id="{798428B4-CF50-E67C-70C0-0D38F70D5DF8}"/>
              </a:ext>
            </a:extLst>
          </p:cNvPr>
          <p:cNvGrpSpPr/>
          <p:nvPr/>
        </p:nvGrpSpPr>
        <p:grpSpPr>
          <a:xfrm>
            <a:off x="525080" y="3530587"/>
            <a:ext cx="783638" cy="746354"/>
            <a:chOff x="5327203" y="4853016"/>
            <a:chExt cx="1228119" cy="1194957"/>
          </a:xfrm>
        </p:grpSpPr>
        <p:grpSp>
          <p:nvGrpSpPr>
            <p:cNvPr id="86" name="组合 16">
              <a:extLst>
                <a:ext uri="{FF2B5EF4-FFF2-40B4-BE49-F238E27FC236}">
                  <a16:creationId xmlns:a16="http://schemas.microsoft.com/office/drawing/2014/main" id="{631A6862-FD25-7553-1FEF-A4C2D1CDCC60}"/>
                </a:ext>
              </a:extLst>
            </p:cNvPr>
            <p:cNvGrpSpPr/>
            <p:nvPr/>
          </p:nvGrpSpPr>
          <p:grpSpPr>
            <a:xfrm>
              <a:off x="5327203" y="4853016"/>
              <a:ext cx="1228119" cy="1194957"/>
              <a:chOff x="9272337" y="-1404832"/>
              <a:chExt cx="1666055" cy="1621072"/>
            </a:xfrm>
          </p:grpSpPr>
          <p:sp>
            <p:nvSpPr>
              <p:cNvPr id="88" name="椭圆 17">
                <a:extLst>
                  <a:ext uri="{FF2B5EF4-FFF2-40B4-BE49-F238E27FC236}">
                    <a16:creationId xmlns:a16="http://schemas.microsoft.com/office/drawing/2014/main" id="{58CC2341-9468-F4EB-D38C-0C85DF0FC148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grpSp>
            <p:nvGrpSpPr>
              <p:cNvPr id="89" name="组合 18">
                <a:extLst>
                  <a:ext uri="{FF2B5EF4-FFF2-40B4-BE49-F238E27FC236}">
                    <a16:creationId xmlns:a16="http://schemas.microsoft.com/office/drawing/2014/main" id="{BB895022-B387-74DF-62A4-C6E79EE64313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666055" cy="1597009"/>
                <a:chOff x="9437178" y="1562958"/>
                <a:chExt cx="1666055" cy="1597009"/>
              </a:xfrm>
            </p:grpSpPr>
            <p:sp>
              <p:nvSpPr>
                <p:cNvPr id="91" name="椭圆 20">
                  <a:extLst>
                    <a:ext uri="{FF2B5EF4-FFF2-40B4-BE49-F238E27FC236}">
                      <a16:creationId xmlns:a16="http://schemas.microsoft.com/office/drawing/2014/main" id="{40B77F84-02CE-7C01-7E71-C88301B0772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椭圆 21">
                  <a:extLst>
                    <a:ext uri="{FF2B5EF4-FFF2-40B4-BE49-F238E27FC236}">
                      <a16:creationId xmlns:a16="http://schemas.microsoft.com/office/drawing/2014/main" id="{9C81C68D-79DF-E246-3B0B-B384DF3FECC4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2">
                  <a:extLst>
                    <a:ext uri="{FF2B5EF4-FFF2-40B4-BE49-F238E27FC236}">
                      <a16:creationId xmlns:a16="http://schemas.microsoft.com/office/drawing/2014/main" id="{89CA3EF1-5A19-AA47-D576-75553AD5DA61}"/>
                    </a:ext>
                  </a:extLst>
                </p:cNvPr>
                <p:cNvSpPr/>
                <p:nvPr/>
              </p:nvSpPr>
              <p:spPr>
                <a:xfrm rot="17150761">
                  <a:off x="9644486" y="1814857"/>
                  <a:ext cx="1137492" cy="1148484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弧形 23">
                  <a:extLst>
                    <a:ext uri="{FF2B5EF4-FFF2-40B4-BE49-F238E27FC236}">
                      <a16:creationId xmlns:a16="http://schemas.microsoft.com/office/drawing/2014/main" id="{51E1BF41-2505-713B-2A8F-4066AFECBD5A}"/>
                    </a:ext>
                  </a:extLst>
                </p:cNvPr>
                <p:cNvSpPr/>
                <p:nvPr/>
              </p:nvSpPr>
              <p:spPr>
                <a:xfrm rot="15858068">
                  <a:off x="10035514" y="1409465"/>
                  <a:ext cx="816309" cy="1319128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0" name="TextBox 1">
                <a:extLst>
                  <a:ext uri="{FF2B5EF4-FFF2-40B4-BE49-F238E27FC236}">
                    <a16:creationId xmlns:a16="http://schemas.microsoft.com/office/drawing/2014/main" id="{FF620E39-80DB-52B0-2CC8-16E20F58E0EB}"/>
                  </a:ext>
                </a:extLst>
              </p:cNvPr>
              <p:cNvSpPr txBox="1"/>
              <p:nvPr/>
            </p:nvSpPr>
            <p:spPr>
              <a:xfrm>
                <a:off x="9541024" y="-1197527"/>
                <a:ext cx="1286735" cy="81245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0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7" name="文本框 58">
              <a:extLst>
                <a:ext uri="{FF2B5EF4-FFF2-40B4-BE49-F238E27FC236}">
                  <a16:creationId xmlns:a16="http://schemas.microsoft.com/office/drawing/2014/main" id="{3CF2183B-D3CC-EC79-303E-CC40B8D4B0C2}"/>
                </a:ext>
              </a:extLst>
            </p:cNvPr>
            <p:cNvSpPr txBox="1"/>
            <p:nvPr/>
          </p:nvSpPr>
          <p:spPr>
            <a:xfrm>
              <a:off x="5493491" y="5022795"/>
              <a:ext cx="912263" cy="78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0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115A90B-08C4-CAED-3F88-C93ED6A82466}"/>
              </a:ext>
            </a:extLst>
          </p:cNvPr>
          <p:cNvSpPr txBox="1"/>
          <p:nvPr/>
        </p:nvSpPr>
        <p:spPr>
          <a:xfrm>
            <a:off x="1376260" y="1114174"/>
            <a:ext cx="349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Duepuntozero" panose="02040603050506020204" pitchFamily="18" charset="0"/>
              </a:rPr>
              <a:t>Kiến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thức</a:t>
            </a:r>
            <a:r>
              <a:rPr lang="en-US" sz="3200" b="1" dirty="0">
                <a:latin typeface="UTM Duepuntozero" panose="02040603050506020204" pitchFamily="18" charset="0"/>
              </a:rPr>
              <a:t>, </a:t>
            </a:r>
            <a:r>
              <a:rPr lang="en-US" sz="3200" b="1" dirty="0" err="1">
                <a:latin typeface="UTM Duepuntozero" panose="02040603050506020204" pitchFamily="18" charset="0"/>
              </a:rPr>
              <a:t>kĩ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năng</a:t>
            </a:r>
            <a:r>
              <a:rPr lang="en-US" sz="32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96" name="组合 12">
            <a:extLst>
              <a:ext uri="{FF2B5EF4-FFF2-40B4-BE49-F238E27FC236}">
                <a16:creationId xmlns:a16="http://schemas.microsoft.com/office/drawing/2014/main" id="{6A7ADAEA-296B-478F-BF2F-F3AE1D5904DD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97" name="五角星 2">
              <a:extLst>
                <a:ext uri="{FF2B5EF4-FFF2-40B4-BE49-F238E27FC236}">
                  <a16:creationId xmlns:a16="http://schemas.microsoft.com/office/drawing/2014/main" id="{9D818A9D-F19D-0EE8-9E11-DD4A8CFB526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98" name="文本框 14">
              <a:extLst>
                <a:ext uri="{FF2B5EF4-FFF2-40B4-BE49-F238E27FC236}">
                  <a16:creationId xmlns:a16="http://schemas.microsoft.com/office/drawing/2014/main" id="{E334E8CC-86B2-F5E1-E2DB-B2D51404EB38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3F410D02-21BD-2EFC-58C8-7B777331D34F}"/>
              </a:ext>
            </a:extLst>
          </p:cNvPr>
          <p:cNvSpPr txBox="1"/>
          <p:nvPr/>
        </p:nvSpPr>
        <p:spPr>
          <a:xfrm>
            <a:off x="1378305" y="3673781"/>
            <a:ext cx="349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Duepuntozero" panose="02040603050506020204" pitchFamily="18" charset="0"/>
              </a:rPr>
              <a:t>Năng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lực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chú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trọng</a:t>
            </a:r>
            <a:r>
              <a:rPr lang="en-US" sz="32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B356A800-EED7-F4A3-9DE8-271492ED83F8}"/>
              </a:ext>
            </a:extLst>
          </p:cNvPr>
          <p:cNvSpPr txBox="1">
            <a:spLocks/>
          </p:cNvSpPr>
          <p:nvPr/>
        </p:nvSpPr>
        <p:spPr>
          <a:xfrm>
            <a:off x="1382691" y="4253984"/>
            <a:ext cx="10301817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101" name="组合 12">
            <a:extLst>
              <a:ext uri="{FF2B5EF4-FFF2-40B4-BE49-F238E27FC236}">
                <a16:creationId xmlns:a16="http://schemas.microsoft.com/office/drawing/2014/main" id="{FC884DE0-5A7A-2C32-FD8F-55AC5A6ACD71}"/>
              </a:ext>
            </a:extLst>
          </p:cNvPr>
          <p:cNvGrpSpPr/>
          <p:nvPr/>
        </p:nvGrpSpPr>
        <p:grpSpPr>
          <a:xfrm rot="20461740">
            <a:off x="884346" y="2978146"/>
            <a:ext cx="394185" cy="523220"/>
            <a:chOff x="1267237" y="4063724"/>
            <a:chExt cx="1172591" cy="1633785"/>
          </a:xfrm>
        </p:grpSpPr>
        <p:sp>
          <p:nvSpPr>
            <p:cNvPr id="102" name="五角星 2">
              <a:extLst>
                <a:ext uri="{FF2B5EF4-FFF2-40B4-BE49-F238E27FC236}">
                  <a16:creationId xmlns:a16="http://schemas.microsoft.com/office/drawing/2014/main" id="{75C1FD26-32E5-49E8-28DE-183E0C4AEE6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03" name="文本框 14">
              <a:extLst>
                <a:ext uri="{FF2B5EF4-FFF2-40B4-BE49-F238E27FC236}">
                  <a16:creationId xmlns:a16="http://schemas.microsoft.com/office/drawing/2014/main" id="{90F20330-50A4-635A-3CED-1F55FE7DB561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4" name="组合 1">
            <a:extLst>
              <a:ext uri="{FF2B5EF4-FFF2-40B4-BE49-F238E27FC236}">
                <a16:creationId xmlns:a16="http://schemas.microsoft.com/office/drawing/2014/main" id="{D6750914-6A18-A01F-CDDC-47260B5EFE89}"/>
              </a:ext>
            </a:extLst>
          </p:cNvPr>
          <p:cNvGrpSpPr/>
          <p:nvPr/>
        </p:nvGrpSpPr>
        <p:grpSpPr>
          <a:xfrm>
            <a:off x="503822" y="5401380"/>
            <a:ext cx="825009" cy="752668"/>
            <a:chOff x="5309115" y="1546522"/>
            <a:chExt cx="1253786" cy="1183131"/>
          </a:xfrm>
        </p:grpSpPr>
        <p:grpSp>
          <p:nvGrpSpPr>
            <p:cNvPr id="105" name="组合 24">
              <a:extLst>
                <a:ext uri="{FF2B5EF4-FFF2-40B4-BE49-F238E27FC236}">
                  <a16:creationId xmlns:a16="http://schemas.microsoft.com/office/drawing/2014/main" id="{4915DF8B-37CA-E6C3-6F65-B86D2E164A7D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107" name="椭圆 25">
                <a:extLst>
                  <a:ext uri="{FF2B5EF4-FFF2-40B4-BE49-F238E27FC236}">
                    <a16:creationId xmlns:a16="http://schemas.microsoft.com/office/drawing/2014/main" id="{A429CAF9-7919-E86A-7CEB-E6B3C6B056B0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grpSp>
            <p:nvGrpSpPr>
              <p:cNvPr id="108" name="组合 26">
                <a:extLst>
                  <a:ext uri="{FF2B5EF4-FFF2-40B4-BE49-F238E27FC236}">
                    <a16:creationId xmlns:a16="http://schemas.microsoft.com/office/drawing/2014/main" id="{D05320EF-D393-5DF0-339A-7988F836AFC7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110" name="椭圆 28">
                  <a:extLst>
                    <a:ext uri="{FF2B5EF4-FFF2-40B4-BE49-F238E27FC236}">
                      <a16:creationId xmlns:a16="http://schemas.microsoft.com/office/drawing/2014/main" id="{C069644A-AA53-29AC-05C4-31B1FA20E4E3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椭圆 29">
                  <a:extLst>
                    <a:ext uri="{FF2B5EF4-FFF2-40B4-BE49-F238E27FC236}">
                      <a16:creationId xmlns:a16="http://schemas.microsoft.com/office/drawing/2014/main" id="{C5F21E9D-B056-3320-B6EC-F4CCA0736FB6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弧形 30">
                  <a:extLst>
                    <a:ext uri="{FF2B5EF4-FFF2-40B4-BE49-F238E27FC236}">
                      <a16:creationId xmlns:a16="http://schemas.microsoft.com/office/drawing/2014/main" id="{ADC8FD31-7A38-F76A-DEDD-F3D036687D3D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弧形 31">
                  <a:extLst>
                    <a:ext uri="{FF2B5EF4-FFF2-40B4-BE49-F238E27FC236}">
                      <a16:creationId xmlns:a16="http://schemas.microsoft.com/office/drawing/2014/main" id="{196C090D-3C1D-E0DA-F20C-0EAF465F530A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9" name="TextBox 10">
                <a:extLst>
                  <a:ext uri="{FF2B5EF4-FFF2-40B4-BE49-F238E27FC236}">
                    <a16:creationId xmlns:a16="http://schemas.microsoft.com/office/drawing/2014/main" id="{F2EF687B-67E4-1728-2777-D310F0C4C6D9}"/>
                  </a:ext>
                </a:extLst>
              </p:cNvPr>
              <p:cNvSpPr txBox="1"/>
              <p:nvPr/>
            </p:nvSpPr>
            <p:spPr>
              <a:xfrm>
                <a:off x="12609345" y="4688519"/>
                <a:ext cx="355339" cy="79766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0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106" name="文本框 56">
              <a:extLst>
                <a:ext uri="{FF2B5EF4-FFF2-40B4-BE49-F238E27FC236}">
                  <a16:creationId xmlns:a16="http://schemas.microsoft.com/office/drawing/2014/main" id="{5A911594-3825-FE2E-2C35-E96A876BC8F4}"/>
                </a:ext>
              </a:extLst>
            </p:cNvPr>
            <p:cNvSpPr txBox="1"/>
            <p:nvPr/>
          </p:nvSpPr>
          <p:spPr>
            <a:xfrm>
              <a:off x="5534671" y="1761188"/>
              <a:ext cx="793708" cy="678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53A0B0CB-47B4-A36F-ED70-289F626CDC81}"/>
              </a:ext>
            </a:extLst>
          </p:cNvPr>
          <p:cNvSpPr txBox="1"/>
          <p:nvPr/>
        </p:nvSpPr>
        <p:spPr>
          <a:xfrm>
            <a:off x="1382691" y="5352630"/>
            <a:ext cx="10301596" cy="12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UTM Duepuntozero" panose="02040603050506020204" pitchFamily="18" charset="0"/>
              </a:rPr>
              <a:t>Tích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hợp</a:t>
            </a:r>
            <a:r>
              <a:rPr lang="en-US" sz="32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UTM Duepuntozero" panose="02040603050506020204" pitchFamily="18" charset="0"/>
              </a:rPr>
              <a:t>Phẩm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chất</a:t>
            </a:r>
            <a:r>
              <a:rPr lang="en-US" sz="32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5" name="组合 12">
            <a:extLst>
              <a:ext uri="{FF2B5EF4-FFF2-40B4-BE49-F238E27FC236}">
                <a16:creationId xmlns:a16="http://schemas.microsoft.com/office/drawing/2014/main" id="{1AD30384-8668-0251-4FEA-BBF3D2DAA1EE}"/>
              </a:ext>
            </a:extLst>
          </p:cNvPr>
          <p:cNvGrpSpPr/>
          <p:nvPr/>
        </p:nvGrpSpPr>
        <p:grpSpPr>
          <a:xfrm rot="20461740">
            <a:off x="884346" y="2408713"/>
            <a:ext cx="394185" cy="523220"/>
            <a:chOff x="1267237" y="4063724"/>
            <a:chExt cx="1172591" cy="1633785"/>
          </a:xfrm>
        </p:grpSpPr>
        <p:sp>
          <p:nvSpPr>
            <p:cNvPr id="116" name="五角星 2">
              <a:extLst>
                <a:ext uri="{FF2B5EF4-FFF2-40B4-BE49-F238E27FC236}">
                  <a16:creationId xmlns:a16="http://schemas.microsoft.com/office/drawing/2014/main" id="{05322B90-71B0-943C-F7F4-9433BF5EC30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17" name="文本框 14">
              <a:extLst>
                <a:ext uri="{FF2B5EF4-FFF2-40B4-BE49-F238E27FC236}">
                  <a16:creationId xmlns:a16="http://schemas.microsoft.com/office/drawing/2014/main" id="{65A1AC67-8D57-A83B-D44A-A1328D65BA54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组合 12">
            <a:extLst>
              <a:ext uri="{FF2B5EF4-FFF2-40B4-BE49-F238E27FC236}">
                <a16:creationId xmlns:a16="http://schemas.microsoft.com/office/drawing/2014/main" id="{2F646888-99F8-446E-12DE-8549072655DC}"/>
              </a:ext>
            </a:extLst>
          </p:cNvPr>
          <p:cNvGrpSpPr/>
          <p:nvPr/>
        </p:nvGrpSpPr>
        <p:grpSpPr>
          <a:xfrm rot="20461740">
            <a:off x="905730" y="4308856"/>
            <a:ext cx="394185" cy="574901"/>
            <a:chOff x="1267237" y="3983037"/>
            <a:chExt cx="1172591" cy="1795162"/>
          </a:xfrm>
        </p:grpSpPr>
        <p:sp>
          <p:nvSpPr>
            <p:cNvPr id="119" name="五角星 2">
              <a:extLst>
                <a:ext uri="{FF2B5EF4-FFF2-40B4-BE49-F238E27FC236}">
                  <a16:creationId xmlns:a16="http://schemas.microsoft.com/office/drawing/2014/main" id="{EFC7E752-2EA6-45B2-80FD-F75D2033019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20" name="文本框 14">
              <a:extLst>
                <a:ext uri="{FF2B5EF4-FFF2-40B4-BE49-F238E27FC236}">
                  <a16:creationId xmlns:a16="http://schemas.microsoft.com/office/drawing/2014/main" id="{839D662D-10F0-B6E8-2BB7-8977543F7EEE}"/>
                </a:ext>
              </a:extLst>
            </p:cNvPr>
            <p:cNvSpPr txBox="1"/>
            <p:nvPr/>
          </p:nvSpPr>
          <p:spPr>
            <a:xfrm>
              <a:off x="1334947" y="3983037"/>
              <a:ext cx="549523" cy="17951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3B4F5E9C-E592-1EF4-9589-43C8F71CFDCF}"/>
              </a:ext>
            </a:extLst>
          </p:cNvPr>
          <p:cNvSpPr txBox="1"/>
          <p:nvPr/>
        </p:nvSpPr>
        <p:spPr>
          <a:xfrm>
            <a:off x="4286793" y="235543"/>
            <a:ext cx="361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2807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95" grpId="0"/>
      <p:bldP spid="99" grpId="0"/>
      <p:bldP spid="100" grpId="0"/>
      <p:bldP spid="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08C5900-8F99-E00C-415D-26F303A9BA6B}"/>
              </a:ext>
            </a:extLst>
          </p:cNvPr>
          <p:cNvGrpSpPr/>
          <p:nvPr/>
        </p:nvGrpSpPr>
        <p:grpSpPr>
          <a:xfrm>
            <a:off x="2988212" y="1446144"/>
            <a:ext cx="6075908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18DCE188-ED4A-813B-22AB-E7B3756F4F10}"/>
                </a:ext>
              </a:extLst>
            </p:cNvPr>
            <p:cNvSpPr txBox="1"/>
            <p:nvPr/>
          </p:nvSpPr>
          <p:spPr>
            <a:xfrm>
              <a:off x="5037165" y="4158734"/>
              <a:ext cx="23536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6DD4EE-418B-489A-A2A6-352BF79F2CFC}"/>
              </a:ext>
            </a:extLst>
          </p:cNvPr>
          <p:cNvSpPr txBox="1"/>
          <p:nvPr/>
        </p:nvSpPr>
        <p:spPr>
          <a:xfrm rot="21442449">
            <a:off x="4410070" y="1834578"/>
            <a:ext cx="38385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VN Banh Mi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DDBE228-651E-FBE2-BC72-39362CA1B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26" y="2544758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9CBD2FC-191D-6F86-4A5B-96B6EB3CD911}"/>
              </a:ext>
            </a:extLst>
          </p:cNvPr>
          <p:cNvCxnSpPr>
            <a:cxnSpLocks/>
          </p:cNvCxnSpPr>
          <p:nvPr/>
        </p:nvCxnSpPr>
        <p:spPr>
          <a:xfrm flipH="1">
            <a:off x="2799127" y="3824030"/>
            <a:ext cx="438123" cy="2574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FD584C7-67CD-A822-48A2-A57312E25A6D}"/>
              </a:ext>
            </a:extLst>
          </p:cNvPr>
          <p:cNvCxnSpPr>
            <a:cxnSpLocks/>
          </p:cNvCxnSpPr>
          <p:nvPr/>
        </p:nvCxnSpPr>
        <p:spPr>
          <a:xfrm>
            <a:off x="3278070" y="3801553"/>
            <a:ext cx="7924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6AA54A0-772C-DB0E-EC26-4D0166BE398F}"/>
              </a:ext>
            </a:extLst>
          </p:cNvPr>
          <p:cNvCxnSpPr>
            <a:cxnSpLocks/>
          </p:cNvCxnSpPr>
          <p:nvPr/>
        </p:nvCxnSpPr>
        <p:spPr>
          <a:xfrm>
            <a:off x="3269449" y="3801553"/>
            <a:ext cx="0" cy="7549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0BE6DD-3117-A285-DEBA-A1D9F8BEA040}"/>
              </a:ext>
            </a:extLst>
          </p:cNvPr>
          <p:cNvCxnSpPr>
            <a:cxnSpLocks/>
          </p:cNvCxnSpPr>
          <p:nvPr/>
        </p:nvCxnSpPr>
        <p:spPr>
          <a:xfrm flipH="1" flipV="1">
            <a:off x="3269449" y="3075152"/>
            <a:ext cx="8621" cy="726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5EC54B07-91E5-5018-F3FA-E1D68CA906AE}"/>
              </a:ext>
            </a:extLst>
          </p:cNvPr>
          <p:cNvSpPr/>
          <p:nvPr/>
        </p:nvSpPr>
        <p:spPr>
          <a:xfrm>
            <a:off x="3211459" y="374322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E3BACA-6D22-8D5A-D2B4-FEA63FD42090}"/>
              </a:ext>
            </a:extLst>
          </p:cNvPr>
          <p:cNvGrpSpPr/>
          <p:nvPr/>
        </p:nvGrpSpPr>
        <p:grpSpPr>
          <a:xfrm>
            <a:off x="571606" y="483208"/>
            <a:ext cx="5279706" cy="1359929"/>
            <a:chOff x="5266879" y="1674341"/>
            <a:chExt cx="5279706" cy="135992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07CCF64-6027-AE57-1F93-C641DDAFC14B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5A123E0-BFFD-9D9C-82F5-38AB51715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C946B91-2845-F7AD-7484-171D20D80F11}"/>
              </a:ext>
            </a:extLst>
          </p:cNvPr>
          <p:cNvGrpSpPr/>
          <p:nvPr/>
        </p:nvGrpSpPr>
        <p:grpSpPr>
          <a:xfrm>
            <a:off x="5358645" y="2966532"/>
            <a:ext cx="5535561" cy="1553385"/>
            <a:chOff x="4763095" y="4390215"/>
            <a:chExt cx="5535561" cy="155338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5AE92B2-975B-4943-FD3A-2E666427A1DF}"/>
                </a:ext>
              </a:extLst>
            </p:cNvPr>
            <p:cNvSpPr/>
            <p:nvPr/>
          </p:nvSpPr>
          <p:spPr>
            <a:xfrm>
              <a:off x="5444837" y="4965857"/>
              <a:ext cx="4853819" cy="977743"/>
            </a:xfrm>
            <a:custGeom>
              <a:avLst/>
              <a:gdLst>
                <a:gd name="connsiteX0" fmla="*/ 0 w 4853819"/>
                <a:gd name="connsiteY0" fmla="*/ 162960 h 977743"/>
                <a:gd name="connsiteX1" fmla="*/ 162960 w 4853819"/>
                <a:gd name="connsiteY1" fmla="*/ 0 h 977743"/>
                <a:gd name="connsiteX2" fmla="*/ 4690859 w 4853819"/>
                <a:gd name="connsiteY2" fmla="*/ 0 h 977743"/>
                <a:gd name="connsiteX3" fmla="*/ 4853819 w 4853819"/>
                <a:gd name="connsiteY3" fmla="*/ 162960 h 977743"/>
                <a:gd name="connsiteX4" fmla="*/ 4853819 w 4853819"/>
                <a:gd name="connsiteY4" fmla="*/ 814783 h 977743"/>
                <a:gd name="connsiteX5" fmla="*/ 4690859 w 4853819"/>
                <a:gd name="connsiteY5" fmla="*/ 977743 h 977743"/>
                <a:gd name="connsiteX6" fmla="*/ 162960 w 4853819"/>
                <a:gd name="connsiteY6" fmla="*/ 977743 h 977743"/>
                <a:gd name="connsiteX7" fmla="*/ 0 w 4853819"/>
                <a:gd name="connsiteY7" fmla="*/ 814783 h 977743"/>
                <a:gd name="connsiteX8" fmla="*/ 0 w 4853819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3819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823435" y="-61902"/>
                    <a:pt x="2430336" y="-101778"/>
                    <a:pt x="4690859" y="0"/>
                  </a:cubicBezTo>
                  <a:cubicBezTo>
                    <a:pt x="4776476" y="-1374"/>
                    <a:pt x="4863929" y="59488"/>
                    <a:pt x="4853819" y="162960"/>
                  </a:cubicBezTo>
                  <a:cubicBezTo>
                    <a:pt x="4813973" y="373158"/>
                    <a:pt x="4807484" y="538514"/>
                    <a:pt x="4853819" y="814783"/>
                  </a:cubicBezTo>
                  <a:cubicBezTo>
                    <a:pt x="4846637" y="901267"/>
                    <a:pt x="4778557" y="967105"/>
                    <a:pt x="4690859" y="977743"/>
                  </a:cubicBezTo>
                  <a:cubicBezTo>
                    <a:pt x="3579256" y="835351"/>
                    <a:pt x="14480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4853819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2152574" y="-164947"/>
                    <a:pt x="3411948" y="-52288"/>
                    <a:pt x="4690859" y="0"/>
                  </a:cubicBezTo>
                  <a:cubicBezTo>
                    <a:pt x="4780002" y="-13418"/>
                    <a:pt x="4846810" y="74082"/>
                    <a:pt x="4853819" y="162960"/>
                  </a:cubicBezTo>
                  <a:cubicBezTo>
                    <a:pt x="4806203" y="244233"/>
                    <a:pt x="4822951" y="698124"/>
                    <a:pt x="4853819" y="814783"/>
                  </a:cubicBezTo>
                  <a:cubicBezTo>
                    <a:pt x="4858815" y="911233"/>
                    <a:pt x="4774204" y="965632"/>
                    <a:pt x="4690859" y="977743"/>
                  </a:cubicBezTo>
                  <a:cubicBezTo>
                    <a:pt x="3715503" y="1136284"/>
                    <a:pt x="1414721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GB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GB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GB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GB" sz="4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GB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FBF7A97-0577-AF32-5763-55558A1F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0945E68-97A3-FB88-5B2B-F3607BDA6506}"/>
              </a:ext>
            </a:extLst>
          </p:cNvPr>
          <p:cNvGrpSpPr/>
          <p:nvPr/>
        </p:nvGrpSpPr>
        <p:grpSpPr>
          <a:xfrm>
            <a:off x="4945776" y="2966532"/>
            <a:ext cx="6174594" cy="1553385"/>
            <a:chOff x="4763095" y="4390215"/>
            <a:chExt cx="6174594" cy="1553385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AE30F51-9977-19CE-1BB7-B46BC505726C}"/>
                </a:ext>
              </a:extLst>
            </p:cNvPr>
            <p:cNvSpPr/>
            <p:nvPr/>
          </p:nvSpPr>
          <p:spPr>
            <a:xfrm>
              <a:off x="5444837" y="4965857"/>
              <a:ext cx="5492852" cy="977743"/>
            </a:xfrm>
            <a:custGeom>
              <a:avLst/>
              <a:gdLst>
                <a:gd name="connsiteX0" fmla="*/ 0 w 5492852"/>
                <a:gd name="connsiteY0" fmla="*/ 162960 h 977743"/>
                <a:gd name="connsiteX1" fmla="*/ 162960 w 5492852"/>
                <a:gd name="connsiteY1" fmla="*/ 0 h 977743"/>
                <a:gd name="connsiteX2" fmla="*/ 5329892 w 5492852"/>
                <a:gd name="connsiteY2" fmla="*/ 0 h 977743"/>
                <a:gd name="connsiteX3" fmla="*/ 5492852 w 5492852"/>
                <a:gd name="connsiteY3" fmla="*/ 162960 h 977743"/>
                <a:gd name="connsiteX4" fmla="*/ 5492852 w 5492852"/>
                <a:gd name="connsiteY4" fmla="*/ 814783 h 977743"/>
                <a:gd name="connsiteX5" fmla="*/ 5329892 w 5492852"/>
                <a:gd name="connsiteY5" fmla="*/ 977743 h 977743"/>
                <a:gd name="connsiteX6" fmla="*/ 162960 w 5492852"/>
                <a:gd name="connsiteY6" fmla="*/ 977743 h 977743"/>
                <a:gd name="connsiteX7" fmla="*/ 0 w 5492852"/>
                <a:gd name="connsiteY7" fmla="*/ 814783 h 977743"/>
                <a:gd name="connsiteX8" fmla="*/ 0 w 5492852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2852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2526001" y="-61902"/>
                    <a:pt x="4799653" y="-101778"/>
                    <a:pt x="5329892" y="0"/>
                  </a:cubicBezTo>
                  <a:cubicBezTo>
                    <a:pt x="5415509" y="-1374"/>
                    <a:pt x="5502962" y="59488"/>
                    <a:pt x="5492852" y="162960"/>
                  </a:cubicBezTo>
                  <a:cubicBezTo>
                    <a:pt x="5453006" y="373158"/>
                    <a:pt x="5446517" y="538514"/>
                    <a:pt x="5492852" y="814783"/>
                  </a:cubicBezTo>
                  <a:cubicBezTo>
                    <a:pt x="5485670" y="901267"/>
                    <a:pt x="5417590" y="967105"/>
                    <a:pt x="5329892" y="977743"/>
                  </a:cubicBezTo>
                  <a:cubicBezTo>
                    <a:pt x="4142685" y="835351"/>
                    <a:pt x="1650392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5492852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1869034" y="-164947"/>
                    <a:pt x="3064256" y="-52288"/>
                    <a:pt x="5329892" y="0"/>
                  </a:cubicBezTo>
                  <a:cubicBezTo>
                    <a:pt x="5419035" y="-13418"/>
                    <a:pt x="5485843" y="74082"/>
                    <a:pt x="5492852" y="162960"/>
                  </a:cubicBezTo>
                  <a:cubicBezTo>
                    <a:pt x="5445236" y="244233"/>
                    <a:pt x="5461984" y="698124"/>
                    <a:pt x="5492852" y="814783"/>
                  </a:cubicBezTo>
                  <a:cubicBezTo>
                    <a:pt x="5497848" y="911233"/>
                    <a:pt x="5413237" y="965632"/>
                    <a:pt x="5329892" y="977743"/>
                  </a:cubicBezTo>
                  <a:cubicBezTo>
                    <a:pt x="4466036" y="1136284"/>
                    <a:pt x="1775526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4EEB22C-F5EB-46EC-559C-D93D7E047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2619027-A758-4E68-6B50-CE731AACEEC1}"/>
              </a:ext>
            </a:extLst>
          </p:cNvPr>
          <p:cNvGrpSpPr/>
          <p:nvPr/>
        </p:nvGrpSpPr>
        <p:grpSpPr>
          <a:xfrm>
            <a:off x="4909570" y="2675926"/>
            <a:ext cx="6174594" cy="1843991"/>
            <a:chOff x="4763095" y="4390215"/>
            <a:chExt cx="6174594" cy="1843991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F2F0DE67-1599-7147-7698-28C556401BBC}"/>
                </a:ext>
              </a:extLst>
            </p:cNvPr>
            <p:cNvSpPr/>
            <p:nvPr/>
          </p:nvSpPr>
          <p:spPr>
            <a:xfrm>
              <a:off x="5444837" y="4965857"/>
              <a:ext cx="5492852" cy="1268349"/>
            </a:xfrm>
            <a:custGeom>
              <a:avLst/>
              <a:gdLst>
                <a:gd name="connsiteX0" fmla="*/ 0 w 5492852"/>
                <a:gd name="connsiteY0" fmla="*/ 211396 h 1268349"/>
                <a:gd name="connsiteX1" fmla="*/ 211396 w 5492852"/>
                <a:gd name="connsiteY1" fmla="*/ 0 h 1268349"/>
                <a:gd name="connsiteX2" fmla="*/ 5281456 w 5492852"/>
                <a:gd name="connsiteY2" fmla="*/ 0 h 1268349"/>
                <a:gd name="connsiteX3" fmla="*/ 5492852 w 5492852"/>
                <a:gd name="connsiteY3" fmla="*/ 211396 h 1268349"/>
                <a:gd name="connsiteX4" fmla="*/ 5492852 w 5492852"/>
                <a:gd name="connsiteY4" fmla="*/ 1056953 h 1268349"/>
                <a:gd name="connsiteX5" fmla="*/ 5281456 w 5492852"/>
                <a:gd name="connsiteY5" fmla="*/ 1268349 h 1268349"/>
                <a:gd name="connsiteX6" fmla="*/ 211396 w 5492852"/>
                <a:gd name="connsiteY6" fmla="*/ 1268349 h 1268349"/>
                <a:gd name="connsiteX7" fmla="*/ 0 w 5492852"/>
                <a:gd name="connsiteY7" fmla="*/ 1056953 h 1268349"/>
                <a:gd name="connsiteX8" fmla="*/ 0 w 5492852"/>
                <a:gd name="connsiteY8" fmla="*/ 211396 h 126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2852" h="1268349" fill="none" extrusionOk="0">
                  <a:moveTo>
                    <a:pt x="0" y="211396"/>
                  </a:moveTo>
                  <a:cubicBezTo>
                    <a:pt x="-14096" y="88750"/>
                    <a:pt x="104483" y="11198"/>
                    <a:pt x="211396" y="0"/>
                  </a:cubicBezTo>
                  <a:cubicBezTo>
                    <a:pt x="2097197" y="-61902"/>
                    <a:pt x="3838373" y="-101778"/>
                    <a:pt x="5281456" y="0"/>
                  </a:cubicBezTo>
                  <a:cubicBezTo>
                    <a:pt x="5390461" y="-2429"/>
                    <a:pt x="5505864" y="77305"/>
                    <a:pt x="5492852" y="211396"/>
                  </a:cubicBezTo>
                  <a:cubicBezTo>
                    <a:pt x="5451011" y="471190"/>
                    <a:pt x="5458157" y="644209"/>
                    <a:pt x="5492852" y="1056953"/>
                  </a:cubicBezTo>
                  <a:cubicBezTo>
                    <a:pt x="5480424" y="1167619"/>
                    <a:pt x="5395533" y="1255987"/>
                    <a:pt x="5281456" y="1268349"/>
                  </a:cubicBezTo>
                  <a:cubicBezTo>
                    <a:pt x="3489603" y="1125957"/>
                    <a:pt x="1912653" y="1379450"/>
                    <a:pt x="211396" y="1268349"/>
                  </a:cubicBezTo>
                  <a:cubicBezTo>
                    <a:pt x="90923" y="1270211"/>
                    <a:pt x="-2333" y="1184341"/>
                    <a:pt x="0" y="1056953"/>
                  </a:cubicBezTo>
                  <a:cubicBezTo>
                    <a:pt x="-5775" y="768446"/>
                    <a:pt x="18424" y="440188"/>
                    <a:pt x="0" y="211396"/>
                  </a:cubicBezTo>
                  <a:close/>
                </a:path>
                <a:path w="5492852" h="1268349" stroke="0" extrusionOk="0">
                  <a:moveTo>
                    <a:pt x="0" y="211396"/>
                  </a:moveTo>
                  <a:cubicBezTo>
                    <a:pt x="-11223" y="79812"/>
                    <a:pt x="83317" y="-18948"/>
                    <a:pt x="211396" y="0"/>
                  </a:cubicBezTo>
                  <a:cubicBezTo>
                    <a:pt x="1298322" y="-164947"/>
                    <a:pt x="4238267" y="-52288"/>
                    <a:pt x="5281456" y="0"/>
                  </a:cubicBezTo>
                  <a:cubicBezTo>
                    <a:pt x="5397703" y="-7889"/>
                    <a:pt x="5483320" y="96171"/>
                    <a:pt x="5492852" y="211396"/>
                  </a:cubicBezTo>
                  <a:cubicBezTo>
                    <a:pt x="5445424" y="513374"/>
                    <a:pt x="5538614" y="898462"/>
                    <a:pt x="5492852" y="1056953"/>
                  </a:cubicBezTo>
                  <a:cubicBezTo>
                    <a:pt x="5500020" y="1182958"/>
                    <a:pt x="5394340" y="1261312"/>
                    <a:pt x="5281456" y="1268349"/>
                  </a:cubicBezTo>
                  <a:cubicBezTo>
                    <a:pt x="3927660" y="1426890"/>
                    <a:pt x="2643654" y="1126513"/>
                    <a:pt x="211396" y="1268349"/>
                  </a:cubicBezTo>
                  <a:cubicBezTo>
                    <a:pt x="93874" y="1281884"/>
                    <a:pt x="8866" y="1170621"/>
                    <a:pt x="0" y="1056953"/>
                  </a:cubicBezTo>
                  <a:cubicBezTo>
                    <a:pt x="46705" y="808227"/>
                    <a:pt x="14202" y="500329"/>
                    <a:pt x="0" y="21139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rưỡi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88F34A3-5EB5-E1A3-1299-21D879BC3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7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DDBE228-651E-FBE2-BC72-39362CA1B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63" y="3054108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9CBD2FC-191D-6F86-4A5B-96B6EB3CD911}"/>
              </a:ext>
            </a:extLst>
          </p:cNvPr>
          <p:cNvCxnSpPr>
            <a:cxnSpLocks/>
          </p:cNvCxnSpPr>
          <p:nvPr/>
        </p:nvCxnSpPr>
        <p:spPr>
          <a:xfrm flipH="1">
            <a:off x="7959664" y="4333380"/>
            <a:ext cx="438123" cy="2574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0BE6DD-3117-A285-DEBA-A1D9F8BEA040}"/>
              </a:ext>
            </a:extLst>
          </p:cNvPr>
          <p:cNvCxnSpPr>
            <a:cxnSpLocks/>
          </p:cNvCxnSpPr>
          <p:nvPr/>
        </p:nvCxnSpPr>
        <p:spPr>
          <a:xfrm flipV="1">
            <a:off x="8438607" y="3675076"/>
            <a:ext cx="390226" cy="635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5EC54B07-91E5-5018-F3FA-E1D68CA906AE}"/>
              </a:ext>
            </a:extLst>
          </p:cNvPr>
          <p:cNvSpPr/>
          <p:nvPr/>
        </p:nvSpPr>
        <p:spPr>
          <a:xfrm>
            <a:off x="8371996" y="425257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95603F1-7811-26A2-F5FF-F09B54CD54DC}"/>
              </a:ext>
            </a:extLst>
          </p:cNvPr>
          <p:cNvSpPr/>
          <p:nvPr/>
        </p:nvSpPr>
        <p:spPr>
          <a:xfrm>
            <a:off x="8399624" y="2965949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BB35E3-F1D0-4357-1353-C6589265DE9B}"/>
              </a:ext>
            </a:extLst>
          </p:cNvPr>
          <p:cNvSpPr/>
          <p:nvPr/>
        </p:nvSpPr>
        <p:spPr>
          <a:xfrm>
            <a:off x="9072179" y="2963590"/>
            <a:ext cx="135570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67E24-6146-D274-5BE8-0D41C7F8D3F1}"/>
              </a:ext>
            </a:extLst>
          </p:cNvPr>
          <p:cNvSpPr txBox="1"/>
          <p:nvPr/>
        </p:nvSpPr>
        <p:spPr>
          <a:xfrm>
            <a:off x="9133527" y="2420885"/>
            <a:ext cx="129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0D260-4846-E33D-D076-F0480B706485}"/>
              </a:ext>
            </a:extLst>
          </p:cNvPr>
          <p:cNvCxnSpPr>
            <a:cxnSpLocks/>
          </p:cNvCxnSpPr>
          <p:nvPr/>
        </p:nvCxnSpPr>
        <p:spPr>
          <a:xfrm>
            <a:off x="9721385" y="4317599"/>
            <a:ext cx="13685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FB0AF87-8660-E3A8-E762-E54CC5D30C10}"/>
              </a:ext>
            </a:extLst>
          </p:cNvPr>
          <p:cNvSpPr txBox="1"/>
          <p:nvPr/>
        </p:nvSpPr>
        <p:spPr>
          <a:xfrm>
            <a:off x="9683125" y="3796387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6BC300-6C47-F078-08A6-F983DBF54353}"/>
              </a:ext>
            </a:extLst>
          </p:cNvPr>
          <p:cNvSpPr/>
          <p:nvPr/>
        </p:nvSpPr>
        <p:spPr>
          <a:xfrm flipV="1">
            <a:off x="9547334" y="4947446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25B00-BE37-ECE9-B0CD-0199C6C76D10}"/>
              </a:ext>
            </a:extLst>
          </p:cNvPr>
          <p:cNvSpPr txBox="1"/>
          <p:nvPr/>
        </p:nvSpPr>
        <p:spPr>
          <a:xfrm>
            <a:off x="9919840" y="469929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FECE14-635A-8C53-4BAB-DF3B0D5C903F}"/>
              </a:ext>
            </a:extLst>
          </p:cNvPr>
          <p:cNvGrpSpPr/>
          <p:nvPr/>
        </p:nvGrpSpPr>
        <p:grpSpPr>
          <a:xfrm>
            <a:off x="7572034" y="5581090"/>
            <a:ext cx="1733145" cy="349045"/>
            <a:chOff x="5032034" y="5796879"/>
            <a:chExt cx="1733145" cy="34904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894EFF-7A19-376C-443F-A5E4629D42D2}"/>
                </a:ext>
              </a:extLst>
            </p:cNvPr>
            <p:cNvCxnSpPr/>
            <p:nvPr/>
          </p:nvCxnSpPr>
          <p:spPr>
            <a:xfrm>
              <a:off x="5889986" y="5796879"/>
              <a:ext cx="0" cy="343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9AD91-4217-3A56-A7AC-15625A677516}"/>
                </a:ext>
              </a:extLst>
            </p:cNvPr>
            <p:cNvCxnSpPr>
              <a:cxnSpLocks/>
            </p:cNvCxnSpPr>
            <p:nvPr/>
          </p:nvCxnSpPr>
          <p:spPr>
            <a:xfrm>
              <a:off x="5032034" y="6145924"/>
              <a:ext cx="17331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F04D9C-B3A3-61C9-AB7E-24F39C637FF0}"/>
              </a:ext>
            </a:extLst>
          </p:cNvPr>
          <p:cNvSpPr txBox="1"/>
          <p:nvPr/>
        </p:nvSpPr>
        <p:spPr>
          <a:xfrm>
            <a:off x="7727290" y="5878299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BB76D-BD99-1CC7-E175-3BF731349D41}"/>
              </a:ext>
            </a:extLst>
          </p:cNvPr>
          <p:cNvCxnSpPr>
            <a:cxnSpLocks/>
          </p:cNvCxnSpPr>
          <p:nvPr/>
        </p:nvCxnSpPr>
        <p:spPr>
          <a:xfrm>
            <a:off x="5551390" y="4310903"/>
            <a:ext cx="1516117" cy="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FA5389-E61A-CAC8-C3F1-1FFA44E30FF5}"/>
              </a:ext>
            </a:extLst>
          </p:cNvPr>
          <p:cNvSpPr txBox="1"/>
          <p:nvPr/>
        </p:nvSpPr>
        <p:spPr>
          <a:xfrm>
            <a:off x="5644125" y="379560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995D75A-BCE1-60AB-B146-CC501BD5EA72}"/>
              </a:ext>
            </a:extLst>
          </p:cNvPr>
          <p:cNvSpPr/>
          <p:nvPr/>
        </p:nvSpPr>
        <p:spPr>
          <a:xfrm flipH="1">
            <a:off x="5968255" y="2926145"/>
            <a:ext cx="177710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9FB491-417D-CEF3-A3F4-47B1EB30A4B7}"/>
              </a:ext>
            </a:extLst>
          </p:cNvPr>
          <p:cNvSpPr txBox="1"/>
          <p:nvPr/>
        </p:nvSpPr>
        <p:spPr>
          <a:xfrm>
            <a:off x="6050660" y="2406556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DE9BF9-C6E4-AD4C-FB95-D93D867D0D06}"/>
              </a:ext>
            </a:extLst>
          </p:cNvPr>
          <p:cNvSpPr/>
          <p:nvPr/>
        </p:nvSpPr>
        <p:spPr>
          <a:xfrm>
            <a:off x="9890343" y="4669608"/>
            <a:ext cx="605920" cy="50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0F0E25-62E5-917D-4FE8-64654F6AA27F}"/>
              </a:ext>
            </a:extLst>
          </p:cNvPr>
          <p:cNvSpPr/>
          <p:nvPr/>
        </p:nvSpPr>
        <p:spPr>
          <a:xfrm>
            <a:off x="7686687" y="5960794"/>
            <a:ext cx="605920" cy="424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043C26-6D7B-03BE-DD42-BEDAA1EBEC2A}"/>
              </a:ext>
            </a:extLst>
          </p:cNvPr>
          <p:cNvSpPr/>
          <p:nvPr/>
        </p:nvSpPr>
        <p:spPr>
          <a:xfrm>
            <a:off x="5585383" y="3841029"/>
            <a:ext cx="604274" cy="424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983EE6-03FC-175A-3F41-BC1C6309ED10}"/>
              </a:ext>
            </a:extLst>
          </p:cNvPr>
          <p:cNvSpPr/>
          <p:nvPr/>
        </p:nvSpPr>
        <p:spPr>
          <a:xfrm>
            <a:off x="6009555" y="2453292"/>
            <a:ext cx="599786" cy="424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D7B8F8-363E-D1F4-E783-8E31A0396088}"/>
              </a:ext>
            </a:extLst>
          </p:cNvPr>
          <p:cNvSpPr/>
          <p:nvPr/>
        </p:nvSpPr>
        <p:spPr>
          <a:xfrm>
            <a:off x="611844" y="2375797"/>
            <a:ext cx="4542748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EA4EA-C92B-52AB-10D6-DD2F31F17889}"/>
              </a:ext>
            </a:extLst>
          </p:cNvPr>
          <p:cNvGrpSpPr/>
          <p:nvPr/>
        </p:nvGrpSpPr>
        <p:grpSpPr>
          <a:xfrm>
            <a:off x="611844" y="285978"/>
            <a:ext cx="6455663" cy="1801367"/>
            <a:chOff x="4763095" y="4390215"/>
            <a:chExt cx="6455663" cy="180136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310E24-AD85-15AE-82B0-E44694649E40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6A51F75-0133-BA4C-4AE4-3E9BC066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3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4" grpId="0" animBg="1"/>
          <p:bldP spid="9" grpId="0" animBg="1"/>
          <p:bldP spid="10" grpId="0"/>
          <p:bldP spid="21" grpId="0"/>
          <p:bldP spid="22" grpId="0" animBg="1"/>
          <p:bldP spid="23" grpId="0"/>
          <p:bldP spid="29" grpId="0"/>
          <p:bldP spid="31" grpId="0"/>
          <p:bldP spid="32" grpId="0" animBg="1"/>
          <p:bldP spid="33" grpId="0"/>
          <p:bldP spid="20" grpId="0" animBg="1"/>
          <p:bldP spid="35" grpId="0" animBg="1"/>
          <p:bldP spid="36" grpId="0" animBg="1"/>
          <p:bldP spid="38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4" grpId="0" animBg="1"/>
          <p:bldP spid="9" grpId="0" animBg="1"/>
          <p:bldP spid="10" grpId="0"/>
          <p:bldP spid="21" grpId="0"/>
          <p:bldP spid="22" grpId="0" animBg="1"/>
          <p:bldP spid="23" grpId="0"/>
          <p:bldP spid="29" grpId="0"/>
          <p:bldP spid="31" grpId="0"/>
          <p:bldP spid="32" grpId="0" animBg="1"/>
          <p:bldP spid="33" grpId="0"/>
          <p:bldP spid="20" grpId="0" animBg="1"/>
          <p:bldP spid="35" grpId="0" animBg="1"/>
          <p:bldP spid="36" grpId="0" animBg="1"/>
          <p:bldP spid="38" grpId="0" animBg="1"/>
          <p:bldP spid="2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DDBE228-651E-FBE2-BC72-39362CA1B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09" y="3023349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9CBD2FC-191D-6F86-4A5B-96B6EB3CD911}"/>
              </a:ext>
            </a:extLst>
          </p:cNvPr>
          <p:cNvCxnSpPr>
            <a:cxnSpLocks/>
          </p:cNvCxnSpPr>
          <p:nvPr/>
        </p:nvCxnSpPr>
        <p:spPr>
          <a:xfrm flipH="1">
            <a:off x="8921578" y="4302621"/>
            <a:ext cx="505455" cy="1037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0BE6DD-3117-A285-DEBA-A1D9F8BEA040}"/>
              </a:ext>
            </a:extLst>
          </p:cNvPr>
          <p:cNvCxnSpPr>
            <a:cxnSpLocks/>
          </p:cNvCxnSpPr>
          <p:nvPr/>
        </p:nvCxnSpPr>
        <p:spPr>
          <a:xfrm flipH="1" flipV="1">
            <a:off x="9064763" y="3672677"/>
            <a:ext cx="403090" cy="60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5EC54B07-91E5-5018-F3FA-E1D68CA906AE}"/>
              </a:ext>
            </a:extLst>
          </p:cNvPr>
          <p:cNvSpPr/>
          <p:nvPr/>
        </p:nvSpPr>
        <p:spPr>
          <a:xfrm>
            <a:off x="9401242" y="4221816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95603F1-7811-26A2-F5FF-F09B54CD54DC}"/>
              </a:ext>
            </a:extLst>
          </p:cNvPr>
          <p:cNvSpPr/>
          <p:nvPr/>
        </p:nvSpPr>
        <p:spPr>
          <a:xfrm flipH="1">
            <a:off x="8244635" y="2925457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6BC300-6C47-F078-08A6-F983DBF54353}"/>
              </a:ext>
            </a:extLst>
          </p:cNvPr>
          <p:cNvSpPr/>
          <p:nvPr/>
        </p:nvSpPr>
        <p:spPr>
          <a:xfrm flipH="1" flipV="1">
            <a:off x="6988982" y="5420316"/>
            <a:ext cx="1822488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780107"/>
              <a:gd name="connsiteY0" fmla="*/ 192834 h 192834"/>
              <a:gd name="connsiteX1" fmla="*/ 319009 w 2780107"/>
              <a:gd name="connsiteY1" fmla="*/ 0 h 192834"/>
              <a:gd name="connsiteX2" fmla="*/ 2780107 w 2780107"/>
              <a:gd name="connsiteY2" fmla="*/ 10136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1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780107" y="101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25B00-BE37-ECE9-B0CD-0199C6C76D10}"/>
              </a:ext>
            </a:extLst>
          </p:cNvPr>
          <p:cNvSpPr txBox="1"/>
          <p:nvPr/>
        </p:nvSpPr>
        <p:spPr>
          <a:xfrm>
            <a:off x="7036032" y="5174873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BB76D-BD99-1CC7-E175-3BF731349D41}"/>
              </a:ext>
            </a:extLst>
          </p:cNvPr>
          <p:cNvCxnSpPr>
            <a:cxnSpLocks/>
          </p:cNvCxnSpPr>
          <p:nvPr/>
        </p:nvCxnSpPr>
        <p:spPr>
          <a:xfrm>
            <a:off x="6734086" y="4286840"/>
            <a:ext cx="1362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FA5389-E61A-CAC8-C3F1-1FFA44E30FF5}"/>
              </a:ext>
            </a:extLst>
          </p:cNvPr>
          <p:cNvSpPr txBox="1"/>
          <p:nvPr/>
        </p:nvSpPr>
        <p:spPr>
          <a:xfrm>
            <a:off x="6632911" y="3764843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995D75A-BCE1-60AB-B146-CC501BD5EA72}"/>
              </a:ext>
            </a:extLst>
          </p:cNvPr>
          <p:cNvSpPr/>
          <p:nvPr/>
        </p:nvSpPr>
        <p:spPr>
          <a:xfrm flipH="1">
            <a:off x="7379293" y="2895386"/>
            <a:ext cx="139531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9FB491-417D-CEF3-A3F4-47B1EB30A4B7}"/>
              </a:ext>
            </a:extLst>
          </p:cNvPr>
          <p:cNvSpPr txBox="1"/>
          <p:nvPr/>
        </p:nvSpPr>
        <p:spPr>
          <a:xfrm>
            <a:off x="7305446" y="2375797"/>
            <a:ext cx="129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DE9BF9-C6E4-AD4C-FB95-D93D867D0D06}"/>
              </a:ext>
            </a:extLst>
          </p:cNvPr>
          <p:cNvSpPr/>
          <p:nvPr/>
        </p:nvSpPr>
        <p:spPr>
          <a:xfrm>
            <a:off x="6988982" y="5132095"/>
            <a:ext cx="605920" cy="50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D7B8F8-363E-D1F4-E783-8E31A0396088}"/>
              </a:ext>
            </a:extLst>
          </p:cNvPr>
          <p:cNvSpPr/>
          <p:nvPr/>
        </p:nvSpPr>
        <p:spPr>
          <a:xfrm>
            <a:off x="611844" y="2375797"/>
            <a:ext cx="4829400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370A8B-F42C-F0B4-8094-1F393891D326}"/>
              </a:ext>
            </a:extLst>
          </p:cNvPr>
          <p:cNvGrpSpPr/>
          <p:nvPr/>
        </p:nvGrpSpPr>
        <p:grpSpPr>
          <a:xfrm>
            <a:off x="611844" y="285978"/>
            <a:ext cx="6455663" cy="1801367"/>
            <a:chOff x="4763095" y="4390215"/>
            <a:chExt cx="6455663" cy="18013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E9C6BF9-DE29-EE2A-64C4-78BCEBB68B00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FD3F1A-6D24-4660-BB87-9A81322B4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6B4A058-7B2F-C28B-FEF6-AF228DD6D2FD}"/>
              </a:ext>
            </a:extLst>
          </p:cNvPr>
          <p:cNvSpPr/>
          <p:nvPr/>
        </p:nvSpPr>
        <p:spPr>
          <a:xfrm>
            <a:off x="6390596" y="2416729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799A5-1E16-8B18-B00B-0CECCC39321E}"/>
              </a:ext>
            </a:extLst>
          </p:cNvPr>
          <p:cNvSpPr/>
          <p:nvPr/>
        </p:nvSpPr>
        <p:spPr>
          <a:xfrm>
            <a:off x="5766654" y="3839388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416DA9-5967-AFED-0C83-A13EE7BA96BE}"/>
              </a:ext>
            </a:extLst>
          </p:cNvPr>
          <p:cNvSpPr/>
          <p:nvPr/>
        </p:nvSpPr>
        <p:spPr>
          <a:xfrm>
            <a:off x="6017575" y="5187395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 animBg="1"/>
      <p:bldP spid="22" grpId="0" animBg="1"/>
      <p:bldP spid="23" grpId="0"/>
      <p:bldP spid="32" grpId="0" animBg="1"/>
      <p:bldP spid="33" grpId="0"/>
      <p:bldP spid="20" grpId="0" animBg="1"/>
      <p:bldP spid="28" grpId="0" animBg="1"/>
      <p:bldP spid="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6A47C-8A55-FDC5-9157-2D7CD26A3BB1}"/>
              </a:ext>
            </a:extLst>
          </p:cNvPr>
          <p:cNvSpPr txBox="1"/>
          <p:nvPr/>
        </p:nvSpPr>
        <p:spPr>
          <a:xfrm rot="21430931">
            <a:off x="4868785" y="1743435"/>
            <a:ext cx="2835825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VN Banh Mi" pitchFamily="2" charset="0"/>
              </a:rPr>
              <a:t>BÀI HỌC VÀ THỰC HÀNH</a:t>
            </a:r>
          </a:p>
        </p:txBody>
      </p:sp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7" y="425042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5380632" y="1506611"/>
            <a:ext cx="484763" cy="2769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18CAA9-8536-B56E-4A3D-8A292891B345}"/>
              </a:ext>
            </a:extLst>
          </p:cNvPr>
          <p:cNvCxnSpPr>
            <a:cxnSpLocks/>
          </p:cNvCxnSpPr>
          <p:nvPr/>
        </p:nvCxnSpPr>
        <p:spPr>
          <a:xfrm flipV="1">
            <a:off x="5865323" y="858699"/>
            <a:ext cx="0" cy="6444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V="1">
            <a:off x="5863904" y="934313"/>
            <a:ext cx="359634" cy="568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5668" y="144445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081F74-4E1A-A38E-14E8-B5F4C505261C}"/>
              </a:ext>
            </a:extLst>
          </p:cNvPr>
          <p:cNvGrpSpPr/>
          <p:nvPr/>
        </p:nvGrpSpPr>
        <p:grpSpPr>
          <a:xfrm>
            <a:off x="475783" y="2754618"/>
            <a:ext cx="5279706" cy="1359929"/>
            <a:chOff x="5266879" y="1674341"/>
            <a:chExt cx="5279706" cy="135992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5D7F240-75B5-40C3-6498-733A9D578D12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810155D-31CB-E50F-16F0-366EA393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91C502-17B6-D071-CB98-6704AFB9AFFC}"/>
              </a:ext>
            </a:extLst>
          </p:cNvPr>
          <p:cNvGrpSpPr/>
          <p:nvPr/>
        </p:nvGrpSpPr>
        <p:grpSpPr>
          <a:xfrm>
            <a:off x="5171918" y="4529861"/>
            <a:ext cx="6174594" cy="1553385"/>
            <a:chOff x="4763095" y="4390215"/>
            <a:chExt cx="6174594" cy="15533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8D38314F-1F55-E9BE-D686-48BD019E9B9A}"/>
                </a:ext>
              </a:extLst>
            </p:cNvPr>
            <p:cNvSpPr/>
            <p:nvPr/>
          </p:nvSpPr>
          <p:spPr>
            <a:xfrm>
              <a:off x="5444837" y="4965857"/>
              <a:ext cx="5492852" cy="977743"/>
            </a:xfrm>
            <a:custGeom>
              <a:avLst/>
              <a:gdLst>
                <a:gd name="connsiteX0" fmla="*/ 0 w 5492852"/>
                <a:gd name="connsiteY0" fmla="*/ 162960 h 977743"/>
                <a:gd name="connsiteX1" fmla="*/ 162960 w 5492852"/>
                <a:gd name="connsiteY1" fmla="*/ 0 h 977743"/>
                <a:gd name="connsiteX2" fmla="*/ 5329892 w 5492852"/>
                <a:gd name="connsiteY2" fmla="*/ 0 h 977743"/>
                <a:gd name="connsiteX3" fmla="*/ 5492852 w 5492852"/>
                <a:gd name="connsiteY3" fmla="*/ 162960 h 977743"/>
                <a:gd name="connsiteX4" fmla="*/ 5492852 w 5492852"/>
                <a:gd name="connsiteY4" fmla="*/ 814783 h 977743"/>
                <a:gd name="connsiteX5" fmla="*/ 5329892 w 5492852"/>
                <a:gd name="connsiteY5" fmla="*/ 977743 h 977743"/>
                <a:gd name="connsiteX6" fmla="*/ 162960 w 5492852"/>
                <a:gd name="connsiteY6" fmla="*/ 977743 h 977743"/>
                <a:gd name="connsiteX7" fmla="*/ 0 w 5492852"/>
                <a:gd name="connsiteY7" fmla="*/ 814783 h 977743"/>
                <a:gd name="connsiteX8" fmla="*/ 0 w 5492852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2852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2526001" y="-61902"/>
                    <a:pt x="4799653" y="-101778"/>
                    <a:pt x="5329892" y="0"/>
                  </a:cubicBezTo>
                  <a:cubicBezTo>
                    <a:pt x="5415509" y="-1374"/>
                    <a:pt x="5502962" y="59488"/>
                    <a:pt x="5492852" y="162960"/>
                  </a:cubicBezTo>
                  <a:cubicBezTo>
                    <a:pt x="5453006" y="373158"/>
                    <a:pt x="5446517" y="538514"/>
                    <a:pt x="5492852" y="814783"/>
                  </a:cubicBezTo>
                  <a:cubicBezTo>
                    <a:pt x="5485670" y="901267"/>
                    <a:pt x="5417590" y="967105"/>
                    <a:pt x="5329892" y="977743"/>
                  </a:cubicBezTo>
                  <a:cubicBezTo>
                    <a:pt x="4142685" y="835351"/>
                    <a:pt x="1650392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5492852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1869034" y="-164947"/>
                    <a:pt x="3064256" y="-52288"/>
                    <a:pt x="5329892" y="0"/>
                  </a:cubicBezTo>
                  <a:cubicBezTo>
                    <a:pt x="5419035" y="-13418"/>
                    <a:pt x="5485843" y="74082"/>
                    <a:pt x="5492852" y="162960"/>
                  </a:cubicBezTo>
                  <a:cubicBezTo>
                    <a:pt x="5445236" y="244233"/>
                    <a:pt x="5461984" y="698124"/>
                    <a:pt x="5492852" y="814783"/>
                  </a:cubicBezTo>
                  <a:cubicBezTo>
                    <a:pt x="5497848" y="911233"/>
                    <a:pt x="5413237" y="965632"/>
                    <a:pt x="5329892" y="977743"/>
                  </a:cubicBezTo>
                  <a:cubicBezTo>
                    <a:pt x="4466036" y="1136284"/>
                    <a:pt x="1775526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8D045B-5BFA-5395-F814-35F593546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F40FCC-C247-AC30-2CBA-AF3D161D19D2}"/>
              </a:ext>
            </a:extLst>
          </p:cNvPr>
          <p:cNvGrpSpPr/>
          <p:nvPr/>
        </p:nvGrpSpPr>
        <p:grpSpPr>
          <a:xfrm>
            <a:off x="475783" y="2962275"/>
            <a:ext cx="6564114" cy="1359929"/>
            <a:chOff x="5266879" y="1674341"/>
            <a:chExt cx="6564114" cy="135992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4184F2C-E96B-6772-AD0C-06B1FB3478EA}"/>
                </a:ext>
              </a:extLst>
            </p:cNvPr>
            <p:cNvSpPr/>
            <p:nvPr/>
          </p:nvSpPr>
          <p:spPr>
            <a:xfrm>
              <a:off x="5581709" y="2221139"/>
              <a:ext cx="6249284" cy="813131"/>
            </a:xfrm>
            <a:custGeom>
              <a:avLst/>
              <a:gdLst>
                <a:gd name="connsiteX0" fmla="*/ 0 w 6249284"/>
                <a:gd name="connsiteY0" fmla="*/ 135525 h 813131"/>
                <a:gd name="connsiteX1" fmla="*/ 135525 w 6249284"/>
                <a:gd name="connsiteY1" fmla="*/ 0 h 813131"/>
                <a:gd name="connsiteX2" fmla="*/ 6113759 w 6249284"/>
                <a:gd name="connsiteY2" fmla="*/ 0 h 813131"/>
                <a:gd name="connsiteX3" fmla="*/ 6249284 w 6249284"/>
                <a:gd name="connsiteY3" fmla="*/ 135525 h 813131"/>
                <a:gd name="connsiteX4" fmla="*/ 6249284 w 6249284"/>
                <a:gd name="connsiteY4" fmla="*/ 677606 h 813131"/>
                <a:gd name="connsiteX5" fmla="*/ 6113759 w 6249284"/>
                <a:gd name="connsiteY5" fmla="*/ 813131 h 813131"/>
                <a:gd name="connsiteX6" fmla="*/ 135525 w 6249284"/>
                <a:gd name="connsiteY6" fmla="*/ 813131 h 813131"/>
                <a:gd name="connsiteX7" fmla="*/ 0 w 6249284"/>
                <a:gd name="connsiteY7" fmla="*/ 677606 h 813131"/>
                <a:gd name="connsiteX8" fmla="*/ 0 w 6249284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49284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811051" y="-61902"/>
                    <a:pt x="5368539" y="-101778"/>
                    <a:pt x="6113759" y="0"/>
                  </a:cubicBezTo>
                  <a:cubicBezTo>
                    <a:pt x="6182602" y="-1883"/>
                    <a:pt x="6250784" y="58678"/>
                    <a:pt x="6249284" y="135525"/>
                  </a:cubicBezTo>
                  <a:cubicBezTo>
                    <a:pt x="6278836" y="288393"/>
                    <a:pt x="6283463" y="474620"/>
                    <a:pt x="6249284" y="677606"/>
                  </a:cubicBezTo>
                  <a:cubicBezTo>
                    <a:pt x="6241395" y="748592"/>
                    <a:pt x="6187733" y="809090"/>
                    <a:pt x="6113759" y="813131"/>
                  </a:cubicBezTo>
                  <a:cubicBezTo>
                    <a:pt x="3748356" y="670739"/>
                    <a:pt x="309028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6249284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196891" y="-164947"/>
                    <a:pt x="3601603" y="-52288"/>
                    <a:pt x="6113759" y="0"/>
                  </a:cubicBezTo>
                  <a:cubicBezTo>
                    <a:pt x="6187983" y="-9772"/>
                    <a:pt x="6238990" y="62325"/>
                    <a:pt x="6249284" y="135525"/>
                  </a:cubicBezTo>
                  <a:cubicBezTo>
                    <a:pt x="6284970" y="285715"/>
                    <a:pt x="6283079" y="501700"/>
                    <a:pt x="6249284" y="677606"/>
                  </a:cubicBezTo>
                  <a:cubicBezTo>
                    <a:pt x="6254860" y="759653"/>
                    <a:pt x="6181494" y="800188"/>
                    <a:pt x="6113759" y="813131"/>
                  </a:cubicBezTo>
                  <a:cubicBezTo>
                    <a:pt x="3291702" y="971672"/>
                    <a:pt x="1204493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800" dirty="0">
                  <a:solidFill>
                    <a:schemeClr val="tx1"/>
                  </a:solidFill>
                </a:rPr>
                <a:t>   </a:t>
              </a:r>
              <a:r>
                <a:rPr lang="en-US" sz="3800" dirty="0" err="1">
                  <a:solidFill>
                    <a:schemeClr val="tx1"/>
                  </a:solidFill>
                </a:rPr>
                <a:t>Lặp</a:t>
              </a:r>
              <a:r>
                <a:rPr lang="en-US" sz="3800" dirty="0">
                  <a:solidFill>
                    <a:schemeClr val="tx1"/>
                  </a:solidFill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</a:rPr>
                <a:t>lại</a:t>
              </a:r>
              <a:r>
                <a:rPr lang="en-US" sz="3800" dirty="0">
                  <a:solidFill>
                    <a:schemeClr val="tx1"/>
                  </a:solidFill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</a:rPr>
                <a:t>đồng</a:t>
              </a:r>
              <a:r>
                <a:rPr lang="en-US" sz="3800" dirty="0">
                  <a:solidFill>
                    <a:schemeClr val="tx1"/>
                  </a:solidFill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</a:rPr>
                <a:t>hồ</a:t>
              </a:r>
              <a:r>
                <a:rPr lang="en-US" sz="3800" dirty="0">
                  <a:solidFill>
                    <a:schemeClr val="tx1"/>
                  </a:solidFill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</a:rPr>
                <a:t>chỉ</a:t>
              </a:r>
              <a:r>
                <a:rPr lang="en-US" sz="3800" dirty="0">
                  <a:solidFill>
                    <a:schemeClr val="tx1"/>
                  </a:solidFill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</a:rPr>
                <a:t>mấy</a:t>
              </a:r>
              <a:r>
                <a:rPr lang="en-US" sz="3800" dirty="0">
                  <a:solidFill>
                    <a:schemeClr val="tx1"/>
                  </a:solidFill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</a:rPr>
                <a:t>giờ</a:t>
              </a:r>
              <a:r>
                <a:rPr lang="en-US" sz="38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2B33EDB-F663-7B29-C44D-38084439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C42026-4B28-B30A-35D8-552DB9B98734}"/>
              </a:ext>
            </a:extLst>
          </p:cNvPr>
          <p:cNvSpPr/>
          <p:nvPr/>
        </p:nvSpPr>
        <p:spPr>
          <a:xfrm>
            <a:off x="4261246" y="2720583"/>
            <a:ext cx="3205316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B8310F-45C0-7681-906E-3A22F2ADA310}"/>
              </a:ext>
            </a:extLst>
          </p:cNvPr>
          <p:cNvGrpSpPr/>
          <p:nvPr/>
        </p:nvGrpSpPr>
        <p:grpSpPr>
          <a:xfrm>
            <a:off x="7236692" y="4468061"/>
            <a:ext cx="3701695" cy="1553385"/>
            <a:chOff x="4763095" y="4390215"/>
            <a:chExt cx="3701695" cy="155338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537BBAC-D1D8-A224-446B-846A5715B9FE}"/>
                </a:ext>
              </a:extLst>
            </p:cNvPr>
            <p:cNvSpPr/>
            <p:nvPr/>
          </p:nvSpPr>
          <p:spPr>
            <a:xfrm>
              <a:off x="5444837" y="4965857"/>
              <a:ext cx="3019953" cy="977743"/>
            </a:xfrm>
            <a:custGeom>
              <a:avLst/>
              <a:gdLst>
                <a:gd name="connsiteX0" fmla="*/ 0 w 3019953"/>
                <a:gd name="connsiteY0" fmla="*/ 162960 h 977743"/>
                <a:gd name="connsiteX1" fmla="*/ 162960 w 3019953"/>
                <a:gd name="connsiteY1" fmla="*/ 0 h 977743"/>
                <a:gd name="connsiteX2" fmla="*/ 2856993 w 3019953"/>
                <a:gd name="connsiteY2" fmla="*/ 0 h 977743"/>
                <a:gd name="connsiteX3" fmla="*/ 3019953 w 3019953"/>
                <a:gd name="connsiteY3" fmla="*/ 162960 h 977743"/>
                <a:gd name="connsiteX4" fmla="*/ 3019953 w 3019953"/>
                <a:gd name="connsiteY4" fmla="*/ 814783 h 977743"/>
                <a:gd name="connsiteX5" fmla="*/ 2856993 w 3019953"/>
                <a:gd name="connsiteY5" fmla="*/ 977743 h 977743"/>
                <a:gd name="connsiteX6" fmla="*/ 162960 w 3019953"/>
                <a:gd name="connsiteY6" fmla="*/ 977743 h 977743"/>
                <a:gd name="connsiteX7" fmla="*/ 0 w 3019953"/>
                <a:gd name="connsiteY7" fmla="*/ 814783 h 977743"/>
                <a:gd name="connsiteX8" fmla="*/ 0 w 3019953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9953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715386" y="-61902"/>
                    <a:pt x="2013416" y="-101778"/>
                    <a:pt x="2856993" y="0"/>
                  </a:cubicBezTo>
                  <a:cubicBezTo>
                    <a:pt x="2942610" y="-1374"/>
                    <a:pt x="3030063" y="59488"/>
                    <a:pt x="3019953" y="162960"/>
                  </a:cubicBezTo>
                  <a:cubicBezTo>
                    <a:pt x="2980107" y="373158"/>
                    <a:pt x="2973618" y="538514"/>
                    <a:pt x="3019953" y="814783"/>
                  </a:cubicBezTo>
                  <a:cubicBezTo>
                    <a:pt x="3012771" y="901267"/>
                    <a:pt x="2944691" y="967105"/>
                    <a:pt x="2856993" y="977743"/>
                  </a:cubicBezTo>
                  <a:cubicBezTo>
                    <a:pt x="1994613" y="835351"/>
                    <a:pt x="687907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019953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701419" y="-164947"/>
                    <a:pt x="1983416" y="-52288"/>
                    <a:pt x="2856993" y="0"/>
                  </a:cubicBezTo>
                  <a:cubicBezTo>
                    <a:pt x="2946136" y="-13418"/>
                    <a:pt x="3012944" y="74082"/>
                    <a:pt x="3019953" y="162960"/>
                  </a:cubicBezTo>
                  <a:cubicBezTo>
                    <a:pt x="2972337" y="244233"/>
                    <a:pt x="2989085" y="698124"/>
                    <a:pt x="3019953" y="814783"/>
                  </a:cubicBezTo>
                  <a:cubicBezTo>
                    <a:pt x="3024949" y="911233"/>
                    <a:pt x="2940338" y="965632"/>
                    <a:pt x="2856993" y="977743"/>
                  </a:cubicBezTo>
                  <a:cubicBezTo>
                    <a:pt x="2417437" y="1136284"/>
                    <a:pt x="150703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5DF2B14-97ED-70BD-0E48-11E86D9F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6儿童成长教育教学课件PPT模板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865</Words>
  <Application>Microsoft Office PowerPoint</Application>
  <PresentationFormat>Widescreen</PresentationFormat>
  <Paragraphs>167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</vt:lpstr>
      <vt:lpstr>UTM Edwardian</vt:lpstr>
      <vt:lpstr>#9Slide05 SVNClementine</vt:lpstr>
      <vt:lpstr>Calibri Light</vt:lpstr>
      <vt:lpstr>SVN-Poky's</vt:lpstr>
      <vt:lpstr>UTM Cookies</vt:lpstr>
      <vt:lpstr>UTM Duepuntozero</vt:lpstr>
      <vt:lpstr>Arial</vt:lpstr>
      <vt:lpstr>Symbol</vt:lpstr>
      <vt:lpstr>SVN-Hole Hearted</vt:lpstr>
      <vt:lpstr>UVN Banh Mi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16儿童成长教育教学课件PPT模板</dc:title>
  <dc:creator>Administrator</dc:creator>
  <cp:lastModifiedBy>Phạm Minh Trường [GV]</cp:lastModifiedBy>
  <cp:revision>28</cp:revision>
  <dcterms:created xsi:type="dcterms:W3CDTF">2015-05-05T08:02:00Z</dcterms:created>
  <dcterms:modified xsi:type="dcterms:W3CDTF">2022-09-06T03:59:55Z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